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5" r:id="rId3"/>
  </p:sldMasterIdLst>
  <p:notesMasterIdLst>
    <p:notesMasterId r:id="rId20"/>
  </p:notesMasterIdLst>
  <p:sldIdLst>
    <p:sldId id="492" r:id="rId4"/>
    <p:sldId id="1059" r:id="rId5"/>
    <p:sldId id="1076" r:id="rId6"/>
    <p:sldId id="287" r:id="rId7"/>
    <p:sldId id="1081" r:id="rId8"/>
    <p:sldId id="1085" r:id="rId9"/>
    <p:sldId id="284" r:id="rId10"/>
    <p:sldId id="1082" r:id="rId11"/>
    <p:sldId id="1057" r:id="rId12"/>
    <p:sldId id="1062" r:id="rId13"/>
    <p:sldId id="1063" r:id="rId14"/>
    <p:sldId id="1064" r:id="rId15"/>
    <p:sldId id="1087" r:id="rId16"/>
    <p:sldId id="1086" r:id="rId17"/>
    <p:sldId id="1079" r:id="rId18"/>
    <p:sldId id="1088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Josefina Vergara" initials="MJV" lastIdx="1" clrIdx="0">
    <p:extLst>
      <p:ext uri="{19B8F6BF-5375-455C-9EA6-DF929625EA0E}">
        <p15:presenceInfo xmlns:p15="http://schemas.microsoft.com/office/powerpoint/2012/main" userId="S-1-5-21-2276624571-2825818341-659809948-701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014"/>
    <a:srgbClr val="E2E2E2"/>
    <a:srgbClr val="F79B9B"/>
    <a:srgbClr val="F8FAB0"/>
    <a:srgbClr val="FAD6FE"/>
    <a:srgbClr val="CDF39F"/>
    <a:srgbClr val="7FF0F9"/>
    <a:srgbClr val="D2DAB8"/>
    <a:srgbClr val="AAB977"/>
    <a:srgbClr val="6E7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93" autoAdjust="0"/>
    <p:restoredTop sz="94353" autoAdjust="0"/>
  </p:normalViewPr>
  <p:slideViewPr>
    <p:cSldViewPr snapToGrid="0">
      <p:cViewPr varScale="1">
        <p:scale>
          <a:sx n="72" d="100"/>
          <a:sy n="72" d="100"/>
        </p:scale>
        <p:origin x="555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284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AF40D-0AC7-4752-86BF-B1ED7D2B824C}" type="doc">
      <dgm:prSet loTypeId="urn:microsoft.com/office/officeart/2005/8/layout/hProcess10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ES"/>
        </a:p>
      </dgm:t>
    </dgm:pt>
    <dgm:pt modelId="{2D8CE11F-341F-4707-91CC-0C232AD6ACDA}">
      <dgm:prSet phldrT="[Texto]" custT="1"/>
      <dgm:spPr/>
      <dgm:t>
        <a:bodyPr/>
        <a:lstStyle/>
        <a:p>
          <a:r>
            <a:rPr lang="es-ES" sz="1800" dirty="0"/>
            <a:t>Experiencia del usuario</a:t>
          </a:r>
        </a:p>
        <a:p>
          <a:endParaRPr lang="es-ES" sz="1050" dirty="0"/>
        </a:p>
      </dgm:t>
    </dgm:pt>
    <dgm:pt modelId="{2E3A143F-A35B-42CE-B7B9-D133629B6777}" type="parTrans" cxnId="{1CC1AB84-25CC-40F8-8777-7C3BE95F5D05}">
      <dgm:prSet/>
      <dgm:spPr/>
      <dgm:t>
        <a:bodyPr/>
        <a:lstStyle/>
        <a:p>
          <a:endParaRPr lang="es-ES" sz="2400"/>
        </a:p>
      </dgm:t>
    </dgm:pt>
    <dgm:pt modelId="{D2527C6C-ABC8-4E41-B1DE-1EBE61703DFD}" type="sibTrans" cxnId="{1CC1AB84-25CC-40F8-8777-7C3BE95F5D05}">
      <dgm:prSet custT="1"/>
      <dgm:spPr/>
      <dgm:t>
        <a:bodyPr/>
        <a:lstStyle/>
        <a:p>
          <a:endParaRPr lang="es-ES" sz="1400"/>
        </a:p>
      </dgm:t>
    </dgm:pt>
    <dgm:pt modelId="{6142FFEB-71C8-4BFA-B7C5-A5C82510A861}">
      <dgm:prSet phldrT="[Texto]" custT="1"/>
      <dgm:spPr/>
      <dgm:t>
        <a:bodyPr/>
        <a:lstStyle/>
        <a:p>
          <a:r>
            <a:rPr lang="es-ES" sz="1800" dirty="0"/>
            <a:t>Datos de Salud</a:t>
          </a:r>
        </a:p>
        <a:p>
          <a:endParaRPr lang="es-ES" sz="1050" dirty="0"/>
        </a:p>
      </dgm:t>
    </dgm:pt>
    <dgm:pt modelId="{09DAED27-D806-4DBB-868E-489889FF716A}" type="parTrans" cxnId="{B0533D21-3DF4-4DEC-B970-3C7B5E51A8CC}">
      <dgm:prSet/>
      <dgm:spPr/>
      <dgm:t>
        <a:bodyPr/>
        <a:lstStyle/>
        <a:p>
          <a:endParaRPr lang="es-ES" sz="2400"/>
        </a:p>
      </dgm:t>
    </dgm:pt>
    <dgm:pt modelId="{06648871-A1BD-401C-BE73-8FD25D4486BD}" type="sibTrans" cxnId="{B0533D21-3DF4-4DEC-B970-3C7B5E51A8CC}">
      <dgm:prSet custT="1"/>
      <dgm:spPr/>
      <dgm:t>
        <a:bodyPr/>
        <a:lstStyle/>
        <a:p>
          <a:endParaRPr lang="es-ES" sz="1400"/>
        </a:p>
      </dgm:t>
    </dgm:pt>
    <dgm:pt modelId="{69E3F9D7-8D7A-4909-8CD1-E6294B46E9E3}">
      <dgm:prSet phldrT="[Texto]" custT="1"/>
      <dgm:spPr/>
      <dgm:t>
        <a:bodyPr/>
        <a:lstStyle/>
        <a:p>
          <a:r>
            <a:rPr lang="es-ES" sz="1800" dirty="0"/>
            <a:t>Análisis</a:t>
          </a:r>
        </a:p>
        <a:p>
          <a:endParaRPr lang="es-ES" sz="1050" dirty="0"/>
        </a:p>
      </dgm:t>
    </dgm:pt>
    <dgm:pt modelId="{73CFB7D6-8A34-46E2-8D92-4ADE46BF165F}" type="parTrans" cxnId="{ACADCC0B-7E4B-4648-8A3E-714B758FDE41}">
      <dgm:prSet/>
      <dgm:spPr/>
      <dgm:t>
        <a:bodyPr/>
        <a:lstStyle/>
        <a:p>
          <a:endParaRPr lang="es-ES" sz="2400"/>
        </a:p>
      </dgm:t>
    </dgm:pt>
    <dgm:pt modelId="{5A680789-7C72-4B3B-A0E6-05A2FA379C6D}" type="sibTrans" cxnId="{ACADCC0B-7E4B-4648-8A3E-714B758FDE41}">
      <dgm:prSet/>
      <dgm:spPr/>
      <dgm:t>
        <a:bodyPr/>
        <a:lstStyle/>
        <a:p>
          <a:endParaRPr lang="es-ES" sz="2400"/>
        </a:p>
      </dgm:t>
    </dgm:pt>
    <dgm:pt modelId="{57D1A74F-6A28-4C5C-8B91-4DD557649DCD}">
      <dgm:prSet custT="1"/>
      <dgm:spPr/>
      <dgm:t>
        <a:bodyPr/>
        <a:lstStyle/>
        <a:p>
          <a:endParaRPr lang="es-ES" sz="1400" dirty="0"/>
        </a:p>
      </dgm:t>
    </dgm:pt>
    <dgm:pt modelId="{E3B64A13-C648-46CB-AF14-EF9CE26475D5}" type="parTrans" cxnId="{5B453472-2D5F-48B0-B106-E2BC257E86B0}">
      <dgm:prSet/>
      <dgm:spPr/>
      <dgm:t>
        <a:bodyPr/>
        <a:lstStyle/>
        <a:p>
          <a:endParaRPr lang="es-ES" sz="2400"/>
        </a:p>
      </dgm:t>
    </dgm:pt>
    <dgm:pt modelId="{A424E1C1-75E7-4C9B-A66C-87D6DE5404F3}" type="sibTrans" cxnId="{5B453472-2D5F-48B0-B106-E2BC257E86B0}">
      <dgm:prSet/>
      <dgm:spPr/>
      <dgm:t>
        <a:bodyPr/>
        <a:lstStyle/>
        <a:p>
          <a:endParaRPr lang="es-ES" sz="2400"/>
        </a:p>
      </dgm:t>
    </dgm:pt>
    <dgm:pt modelId="{0D00D83A-A32A-43F1-8222-5B26DB29EB12}">
      <dgm:prSet custT="1"/>
      <dgm:spPr/>
      <dgm:t>
        <a:bodyPr/>
        <a:lstStyle/>
        <a:p>
          <a:r>
            <a:rPr lang="es-ES" sz="1400" dirty="0"/>
            <a:t>Mapa de Empatía </a:t>
          </a:r>
          <a:r>
            <a:rPr lang="es-ES" sz="1400" dirty="0" err="1"/>
            <a:t>Piensa,Oye,Hace,Dice,Ve</a:t>
          </a:r>
          <a:r>
            <a:rPr lang="es-ES" sz="1400" dirty="0"/>
            <a:t> y siente </a:t>
          </a:r>
        </a:p>
      </dgm:t>
    </dgm:pt>
    <dgm:pt modelId="{FCD5FD3A-7B13-4966-B328-08D3BE62D3DB}" type="parTrans" cxnId="{F44803BB-BF79-4A22-BEC7-76193BB62755}">
      <dgm:prSet/>
      <dgm:spPr/>
      <dgm:t>
        <a:bodyPr/>
        <a:lstStyle/>
        <a:p>
          <a:endParaRPr lang="es-ES" sz="2400"/>
        </a:p>
      </dgm:t>
    </dgm:pt>
    <dgm:pt modelId="{9D887FD5-6E05-42FC-B0B6-03505BAA4DBF}" type="sibTrans" cxnId="{F44803BB-BF79-4A22-BEC7-76193BB62755}">
      <dgm:prSet/>
      <dgm:spPr/>
      <dgm:t>
        <a:bodyPr/>
        <a:lstStyle/>
        <a:p>
          <a:endParaRPr lang="es-ES" sz="2400"/>
        </a:p>
      </dgm:t>
    </dgm:pt>
    <dgm:pt modelId="{BCCD9747-C0E8-4567-9D4F-820F6ED0B340}">
      <dgm:prSet custT="1"/>
      <dgm:spPr/>
      <dgm:t>
        <a:bodyPr/>
        <a:lstStyle/>
        <a:p>
          <a:r>
            <a:rPr lang="es-ES" sz="1400" dirty="0"/>
            <a:t>Historial médico </a:t>
          </a:r>
        </a:p>
      </dgm:t>
    </dgm:pt>
    <dgm:pt modelId="{DCDA1A3C-A6C5-4FDB-A18F-2532B4041428}" type="parTrans" cxnId="{F0E000FA-A89E-4005-A173-B75ADC9CA8C4}">
      <dgm:prSet/>
      <dgm:spPr/>
      <dgm:t>
        <a:bodyPr/>
        <a:lstStyle/>
        <a:p>
          <a:endParaRPr lang="es-ES" sz="2400"/>
        </a:p>
      </dgm:t>
    </dgm:pt>
    <dgm:pt modelId="{55A4FD5B-2A03-4F7A-9D61-B34D1BDFAABA}" type="sibTrans" cxnId="{F0E000FA-A89E-4005-A173-B75ADC9CA8C4}">
      <dgm:prSet/>
      <dgm:spPr/>
      <dgm:t>
        <a:bodyPr/>
        <a:lstStyle/>
        <a:p>
          <a:endParaRPr lang="es-ES" sz="2400"/>
        </a:p>
      </dgm:t>
    </dgm:pt>
    <dgm:pt modelId="{82E6377A-1C01-4F09-BFF2-A56FE04F9949}">
      <dgm:prSet phldrT="[Texto]" custT="1"/>
      <dgm:spPr/>
      <dgm:t>
        <a:bodyPr/>
        <a:lstStyle/>
        <a:p>
          <a:r>
            <a:rPr lang="es-ES" sz="1400" dirty="0"/>
            <a:t>Videos de marcha</a:t>
          </a:r>
        </a:p>
      </dgm:t>
    </dgm:pt>
    <dgm:pt modelId="{C7B08D63-8FFF-4AFE-83D7-C6D8B62BB144}" type="parTrans" cxnId="{8CC43242-C33F-431E-A053-195D59EE806F}">
      <dgm:prSet/>
      <dgm:spPr/>
      <dgm:t>
        <a:bodyPr/>
        <a:lstStyle/>
        <a:p>
          <a:endParaRPr lang="es-ES" sz="2400"/>
        </a:p>
      </dgm:t>
    </dgm:pt>
    <dgm:pt modelId="{7AEFAB07-A9F2-49E4-A0DC-603C27083676}" type="sibTrans" cxnId="{8CC43242-C33F-431E-A053-195D59EE806F}">
      <dgm:prSet/>
      <dgm:spPr/>
      <dgm:t>
        <a:bodyPr/>
        <a:lstStyle/>
        <a:p>
          <a:endParaRPr lang="es-ES" sz="2400"/>
        </a:p>
      </dgm:t>
    </dgm:pt>
    <dgm:pt modelId="{FB378F86-D342-4B8B-B29B-9ECF2D7EAC06}">
      <dgm:prSet custT="1"/>
      <dgm:spPr/>
      <dgm:t>
        <a:bodyPr/>
        <a:lstStyle/>
        <a:p>
          <a:r>
            <a:rPr lang="es-ES" sz="1400" dirty="0"/>
            <a:t>Datos Amazon </a:t>
          </a:r>
        </a:p>
      </dgm:t>
    </dgm:pt>
    <dgm:pt modelId="{5EEB5820-C99A-4D63-AB67-73005C89AF41}" type="sibTrans" cxnId="{94E106E1-CD48-48E8-B88A-C2215E581ACC}">
      <dgm:prSet/>
      <dgm:spPr/>
      <dgm:t>
        <a:bodyPr/>
        <a:lstStyle/>
        <a:p>
          <a:endParaRPr lang="es-ES" sz="2400"/>
        </a:p>
      </dgm:t>
    </dgm:pt>
    <dgm:pt modelId="{D7F17FAD-8E3D-4C30-92ED-C64E6AC64AC9}" type="parTrans" cxnId="{94E106E1-CD48-48E8-B88A-C2215E581ACC}">
      <dgm:prSet/>
      <dgm:spPr/>
      <dgm:t>
        <a:bodyPr/>
        <a:lstStyle/>
        <a:p>
          <a:endParaRPr lang="es-ES" sz="2400"/>
        </a:p>
      </dgm:t>
    </dgm:pt>
    <dgm:pt modelId="{2C5D098C-281A-48A6-BBCB-8159387DA8E0}">
      <dgm:prSet phldrT="[Texto]" custT="1"/>
      <dgm:spPr/>
      <dgm:t>
        <a:bodyPr/>
        <a:lstStyle/>
        <a:p>
          <a:endParaRPr lang="es-ES" sz="1400" dirty="0"/>
        </a:p>
      </dgm:t>
    </dgm:pt>
    <dgm:pt modelId="{3617A09E-D811-4F78-81D7-F6949F52A7DC}" type="parTrans" cxnId="{9F4D7744-6D5B-4E15-8B7F-33A001B44859}">
      <dgm:prSet/>
      <dgm:spPr/>
      <dgm:t>
        <a:bodyPr/>
        <a:lstStyle/>
        <a:p>
          <a:endParaRPr lang="es-ES"/>
        </a:p>
      </dgm:t>
    </dgm:pt>
    <dgm:pt modelId="{CBB31252-23C1-4309-98E2-8D5D5A1AE921}" type="sibTrans" cxnId="{9F4D7744-6D5B-4E15-8B7F-33A001B44859}">
      <dgm:prSet/>
      <dgm:spPr/>
      <dgm:t>
        <a:bodyPr/>
        <a:lstStyle/>
        <a:p>
          <a:endParaRPr lang="es-ES"/>
        </a:p>
      </dgm:t>
    </dgm:pt>
    <dgm:pt modelId="{ADB84E4B-8470-4392-987E-860587E4D81C}">
      <dgm:prSet custT="1"/>
      <dgm:spPr/>
      <dgm:t>
        <a:bodyPr/>
        <a:lstStyle/>
        <a:p>
          <a:r>
            <a:rPr lang="es-ES" sz="1400" dirty="0"/>
            <a:t>Experiencia del usuario/Mapa de empatía </a:t>
          </a:r>
        </a:p>
      </dgm:t>
    </dgm:pt>
    <dgm:pt modelId="{5E2348D7-7E15-4D3E-B965-60F05E010BBF}" type="parTrans" cxnId="{2F4B84B8-38F4-4DD5-AB4A-E4A569A3D868}">
      <dgm:prSet/>
      <dgm:spPr/>
      <dgm:t>
        <a:bodyPr/>
        <a:lstStyle/>
        <a:p>
          <a:endParaRPr lang="es-ES"/>
        </a:p>
      </dgm:t>
    </dgm:pt>
    <dgm:pt modelId="{51CF833E-64BF-4B89-B138-F23BABC0F495}" type="sibTrans" cxnId="{2F4B84B8-38F4-4DD5-AB4A-E4A569A3D868}">
      <dgm:prSet/>
      <dgm:spPr/>
      <dgm:t>
        <a:bodyPr/>
        <a:lstStyle/>
        <a:p>
          <a:endParaRPr lang="es-ES"/>
        </a:p>
      </dgm:t>
    </dgm:pt>
    <dgm:pt modelId="{44CE9500-DE44-4F67-8EE5-155F392CA5E8}">
      <dgm:prSet custT="1"/>
      <dgm:spPr/>
      <dgm:t>
        <a:bodyPr/>
        <a:lstStyle/>
        <a:p>
          <a:r>
            <a:rPr lang="es-ES" sz="1400" dirty="0"/>
            <a:t>Parámetros de marcha </a:t>
          </a:r>
        </a:p>
      </dgm:t>
    </dgm:pt>
    <dgm:pt modelId="{58CBA39D-3BF8-4D5B-B54B-0F8FF5D0A1EB}" type="parTrans" cxnId="{9DF6EBEA-8F3F-4189-9491-E3B27A87D4E7}">
      <dgm:prSet/>
      <dgm:spPr/>
      <dgm:t>
        <a:bodyPr/>
        <a:lstStyle/>
        <a:p>
          <a:endParaRPr lang="es-ES"/>
        </a:p>
      </dgm:t>
    </dgm:pt>
    <dgm:pt modelId="{FC719B9F-7C91-4540-B545-39FB061A0773}" type="sibTrans" cxnId="{9DF6EBEA-8F3F-4189-9491-E3B27A87D4E7}">
      <dgm:prSet/>
      <dgm:spPr/>
      <dgm:t>
        <a:bodyPr/>
        <a:lstStyle/>
        <a:p>
          <a:endParaRPr lang="es-ES"/>
        </a:p>
      </dgm:t>
    </dgm:pt>
    <dgm:pt modelId="{7420CA3D-2668-4CD5-A401-5E5F8E798C61}">
      <dgm:prSet custT="1"/>
      <dgm:spPr/>
      <dgm:t>
        <a:bodyPr/>
        <a:lstStyle/>
        <a:p>
          <a:endParaRPr lang="es-ES" sz="1400" dirty="0"/>
        </a:p>
      </dgm:t>
    </dgm:pt>
    <dgm:pt modelId="{26DD9B09-323C-49E2-83FC-A0ECC6BBDD42}" type="parTrans" cxnId="{94035456-6994-4789-8448-B895A3FC8BF6}">
      <dgm:prSet/>
      <dgm:spPr/>
      <dgm:t>
        <a:bodyPr/>
        <a:lstStyle/>
        <a:p>
          <a:endParaRPr lang="es-ES"/>
        </a:p>
      </dgm:t>
    </dgm:pt>
    <dgm:pt modelId="{46FA4557-AF6B-48AE-BD46-90C064EDB213}" type="sibTrans" cxnId="{94035456-6994-4789-8448-B895A3FC8BF6}">
      <dgm:prSet/>
      <dgm:spPr/>
      <dgm:t>
        <a:bodyPr/>
        <a:lstStyle/>
        <a:p>
          <a:endParaRPr lang="es-ES"/>
        </a:p>
      </dgm:t>
    </dgm:pt>
    <dgm:pt modelId="{6EFA4442-462F-43C5-917E-00C45393375D}" type="pres">
      <dgm:prSet presAssocID="{52DAF40D-0AC7-4752-86BF-B1ED7D2B824C}" presName="Name0" presStyleCnt="0">
        <dgm:presLayoutVars>
          <dgm:dir/>
          <dgm:resizeHandles val="exact"/>
        </dgm:presLayoutVars>
      </dgm:prSet>
      <dgm:spPr/>
    </dgm:pt>
    <dgm:pt modelId="{2DF67454-2425-424D-B1CD-84E0EDA8FBD5}" type="pres">
      <dgm:prSet presAssocID="{2D8CE11F-341F-4707-91CC-0C232AD6ACDA}" presName="composite" presStyleCnt="0"/>
      <dgm:spPr/>
    </dgm:pt>
    <dgm:pt modelId="{60DFB276-34B9-45DE-8DCC-619D06A5C912}" type="pres">
      <dgm:prSet presAssocID="{2D8CE11F-341F-4707-91CC-0C232AD6ACDA}" presName="imagSh" presStyleLbl="bgImgPlace1" presStyleIdx="0" presStyleCnt="3"/>
      <dgm:spPr>
        <a:blipFill>
          <a:blip xmlns:r="http://schemas.openxmlformats.org/officeDocument/2006/relationships" r:embed="rId1"/>
          <a:srcRect/>
          <a:stretch>
            <a:fillRect l="-5000" r="-5000"/>
          </a:stretch>
        </a:blipFill>
      </dgm:spPr>
    </dgm:pt>
    <dgm:pt modelId="{92EA2D28-F065-4B97-8182-271C29B13627}" type="pres">
      <dgm:prSet presAssocID="{2D8CE11F-341F-4707-91CC-0C232AD6ACDA}" presName="txNode" presStyleLbl="node1" presStyleIdx="0" presStyleCnt="3" custLinFactNeighborX="7687" custLinFactNeighborY="47088">
        <dgm:presLayoutVars>
          <dgm:bulletEnabled val="1"/>
        </dgm:presLayoutVars>
      </dgm:prSet>
      <dgm:spPr/>
    </dgm:pt>
    <dgm:pt modelId="{817AA6FD-72CC-4AB5-BAC4-DD4D8FCD77DE}" type="pres">
      <dgm:prSet presAssocID="{D2527C6C-ABC8-4E41-B1DE-1EBE61703DFD}" presName="sibTrans" presStyleLbl="sibTrans2D1" presStyleIdx="0" presStyleCnt="2"/>
      <dgm:spPr/>
    </dgm:pt>
    <dgm:pt modelId="{8AFE4915-DB24-44EF-AE91-CF24784E16F0}" type="pres">
      <dgm:prSet presAssocID="{D2527C6C-ABC8-4E41-B1DE-1EBE61703DFD}" presName="connTx" presStyleLbl="sibTrans2D1" presStyleIdx="0" presStyleCnt="2"/>
      <dgm:spPr/>
    </dgm:pt>
    <dgm:pt modelId="{E75C1402-C3DC-4F4B-A84E-D8407044A7AB}" type="pres">
      <dgm:prSet presAssocID="{6142FFEB-71C8-4BFA-B7C5-A5C82510A861}" presName="composite" presStyleCnt="0"/>
      <dgm:spPr/>
    </dgm:pt>
    <dgm:pt modelId="{B7B388CF-BF7E-498D-A7A7-343CC12D14E2}" type="pres">
      <dgm:prSet presAssocID="{6142FFEB-71C8-4BFA-B7C5-A5C82510A861}" presName="imagSh" presStyleLbl="bgImgPlace1" presStyleIdx="1" presStyleCnt="3"/>
      <dgm:spPr>
        <a:blipFill>
          <a:blip xmlns:r="http://schemas.openxmlformats.org/officeDocument/2006/relationships" r:embed="rId2"/>
          <a:srcRect/>
          <a:stretch>
            <a:fillRect l="-12000" r="-12000"/>
          </a:stretch>
        </a:blipFill>
      </dgm:spPr>
    </dgm:pt>
    <dgm:pt modelId="{C39397A3-DE13-49F9-878A-1F6979957A5F}" type="pres">
      <dgm:prSet presAssocID="{6142FFEB-71C8-4BFA-B7C5-A5C82510A861}" presName="txNode" presStyleLbl="node1" presStyleIdx="1" presStyleCnt="3" custLinFactNeighborX="5417" custLinFactNeighborY="47816">
        <dgm:presLayoutVars>
          <dgm:bulletEnabled val="1"/>
        </dgm:presLayoutVars>
      </dgm:prSet>
      <dgm:spPr/>
    </dgm:pt>
    <dgm:pt modelId="{A05F3C61-7A8C-41C7-BF39-1117FD884C3E}" type="pres">
      <dgm:prSet presAssocID="{06648871-A1BD-401C-BE73-8FD25D4486BD}" presName="sibTrans" presStyleLbl="sibTrans2D1" presStyleIdx="1" presStyleCnt="2"/>
      <dgm:spPr/>
    </dgm:pt>
    <dgm:pt modelId="{5F53028E-EFD2-4D9D-BC0B-6B8E09795794}" type="pres">
      <dgm:prSet presAssocID="{06648871-A1BD-401C-BE73-8FD25D4486BD}" presName="connTx" presStyleLbl="sibTrans2D1" presStyleIdx="1" presStyleCnt="2"/>
      <dgm:spPr/>
    </dgm:pt>
    <dgm:pt modelId="{A39C16FD-B609-41B1-9676-5A97234DFDB6}" type="pres">
      <dgm:prSet presAssocID="{69E3F9D7-8D7A-4909-8CD1-E6294B46E9E3}" presName="composite" presStyleCnt="0"/>
      <dgm:spPr/>
    </dgm:pt>
    <dgm:pt modelId="{C9134473-F712-4B20-84CA-41F56CEEDBEE}" type="pres">
      <dgm:prSet presAssocID="{69E3F9D7-8D7A-4909-8CD1-E6294B46E9E3}" presName="imagSh" presStyleLbl="bgImgPlace1" presStyleIdx="2" presStyleCnt="3"/>
      <dgm:spPr>
        <a:blipFill>
          <a:blip xmlns:r="http://schemas.openxmlformats.org/officeDocument/2006/relationships" r:embed="rId3"/>
          <a:srcRect/>
          <a:stretch>
            <a:fillRect t="-6000" b="-6000"/>
          </a:stretch>
        </a:blipFill>
      </dgm:spPr>
    </dgm:pt>
    <dgm:pt modelId="{56820CEC-5D9D-4784-904F-BC8EE1BD83C1}" type="pres">
      <dgm:prSet presAssocID="{69E3F9D7-8D7A-4909-8CD1-E6294B46E9E3}" presName="txNode" presStyleLbl="node1" presStyleIdx="2" presStyleCnt="3" custLinFactNeighborX="11263" custLinFactNeighborY="46674">
        <dgm:presLayoutVars>
          <dgm:bulletEnabled val="1"/>
        </dgm:presLayoutVars>
      </dgm:prSet>
      <dgm:spPr/>
    </dgm:pt>
  </dgm:ptLst>
  <dgm:cxnLst>
    <dgm:cxn modelId="{0721B408-7707-4038-A0B7-F75A0D32F627}" type="presOf" srcId="{D2527C6C-ABC8-4E41-B1DE-1EBE61703DFD}" destId="{8AFE4915-DB24-44EF-AE91-CF24784E16F0}" srcOrd="1" destOrd="0" presId="urn:microsoft.com/office/officeart/2005/8/layout/hProcess10"/>
    <dgm:cxn modelId="{ACADCC0B-7E4B-4648-8A3E-714B758FDE41}" srcId="{52DAF40D-0AC7-4752-86BF-B1ED7D2B824C}" destId="{69E3F9D7-8D7A-4909-8CD1-E6294B46E9E3}" srcOrd="2" destOrd="0" parTransId="{73CFB7D6-8A34-46E2-8D92-4ADE46BF165F}" sibTransId="{5A680789-7C72-4B3B-A0E6-05A2FA379C6D}"/>
    <dgm:cxn modelId="{F6F8DF0E-6581-491F-8372-E3F862FA385F}" type="presOf" srcId="{ADB84E4B-8470-4392-987E-860587E4D81C}" destId="{56820CEC-5D9D-4784-904F-BC8EE1BD83C1}" srcOrd="0" destOrd="1" presId="urn:microsoft.com/office/officeart/2005/8/layout/hProcess10"/>
    <dgm:cxn modelId="{7542F21F-54EB-4166-8292-F76C6727B738}" type="presOf" srcId="{06648871-A1BD-401C-BE73-8FD25D4486BD}" destId="{A05F3C61-7A8C-41C7-BF39-1117FD884C3E}" srcOrd="0" destOrd="0" presId="urn:microsoft.com/office/officeart/2005/8/layout/hProcess10"/>
    <dgm:cxn modelId="{B0533D21-3DF4-4DEC-B970-3C7B5E51A8CC}" srcId="{52DAF40D-0AC7-4752-86BF-B1ED7D2B824C}" destId="{6142FFEB-71C8-4BFA-B7C5-A5C82510A861}" srcOrd="1" destOrd="0" parTransId="{09DAED27-D806-4DBB-868E-489889FF716A}" sibTransId="{06648871-A1BD-401C-BE73-8FD25D4486BD}"/>
    <dgm:cxn modelId="{532E4022-3BC8-4787-8537-6BE235E2CDD6}" type="presOf" srcId="{57D1A74F-6A28-4C5C-8B91-4DD557649DCD}" destId="{92EA2D28-F065-4B97-8182-271C29B13627}" srcOrd="0" destOrd="2" presId="urn:microsoft.com/office/officeart/2005/8/layout/hProcess10"/>
    <dgm:cxn modelId="{19D39F22-7BEA-4F76-933F-3F33D08E68C7}" type="presOf" srcId="{44CE9500-DE44-4F67-8EE5-155F392CA5E8}" destId="{56820CEC-5D9D-4784-904F-BC8EE1BD83C1}" srcOrd="0" destOrd="3" presId="urn:microsoft.com/office/officeart/2005/8/layout/hProcess10"/>
    <dgm:cxn modelId="{8CC43242-C33F-431E-A053-195D59EE806F}" srcId="{6142FFEB-71C8-4BFA-B7C5-A5C82510A861}" destId="{82E6377A-1C01-4F09-BFF2-A56FE04F9949}" srcOrd="0" destOrd="0" parTransId="{C7B08D63-8FFF-4AFE-83D7-C6D8B62BB144}" sibTransId="{7AEFAB07-A9F2-49E4-A0DC-603C27083676}"/>
    <dgm:cxn modelId="{9F4D7744-6D5B-4E15-8B7F-33A001B44859}" srcId="{6142FFEB-71C8-4BFA-B7C5-A5C82510A861}" destId="{2C5D098C-281A-48A6-BBCB-8159387DA8E0}" srcOrd="1" destOrd="0" parTransId="{3617A09E-D811-4F78-81D7-F6949F52A7DC}" sibTransId="{CBB31252-23C1-4309-98E2-8D5D5A1AE921}"/>
    <dgm:cxn modelId="{8FE1AB65-B3DA-42E9-8DFB-D9F15E8F08AB}" type="presOf" srcId="{0D00D83A-A32A-43F1-8222-5B26DB29EB12}" destId="{92EA2D28-F065-4B97-8182-271C29B13627}" srcOrd="0" destOrd="3" presId="urn:microsoft.com/office/officeart/2005/8/layout/hProcess10"/>
    <dgm:cxn modelId="{8C7ED349-96B0-4E73-A308-5A23CC118337}" type="presOf" srcId="{52DAF40D-0AC7-4752-86BF-B1ED7D2B824C}" destId="{6EFA4442-462F-43C5-917E-00C45393375D}" srcOrd="0" destOrd="0" presId="urn:microsoft.com/office/officeart/2005/8/layout/hProcess10"/>
    <dgm:cxn modelId="{28F0A86A-4725-44C7-B72E-D1F480A457FA}" type="presOf" srcId="{6142FFEB-71C8-4BFA-B7C5-A5C82510A861}" destId="{C39397A3-DE13-49F9-878A-1F6979957A5F}" srcOrd="0" destOrd="0" presId="urn:microsoft.com/office/officeart/2005/8/layout/hProcess10"/>
    <dgm:cxn modelId="{5B453472-2D5F-48B0-B106-E2BC257E86B0}" srcId="{2D8CE11F-341F-4707-91CC-0C232AD6ACDA}" destId="{57D1A74F-6A28-4C5C-8B91-4DD557649DCD}" srcOrd="1" destOrd="0" parTransId="{E3B64A13-C648-46CB-AF14-EF9CE26475D5}" sibTransId="{A424E1C1-75E7-4C9B-A66C-87D6DE5404F3}"/>
    <dgm:cxn modelId="{94035456-6994-4789-8448-B895A3FC8BF6}" srcId="{69E3F9D7-8D7A-4909-8CD1-E6294B46E9E3}" destId="{7420CA3D-2668-4CD5-A401-5E5F8E798C61}" srcOrd="1" destOrd="0" parTransId="{26DD9B09-323C-49E2-83FC-A0ECC6BBDD42}" sibTransId="{46FA4557-AF6B-48AE-BD46-90C064EDB213}"/>
    <dgm:cxn modelId="{90DE357C-82E2-4B83-8758-E0D1A6129914}" type="presOf" srcId="{D2527C6C-ABC8-4E41-B1DE-1EBE61703DFD}" destId="{817AA6FD-72CC-4AB5-BAC4-DD4D8FCD77DE}" srcOrd="0" destOrd="0" presId="urn:microsoft.com/office/officeart/2005/8/layout/hProcess10"/>
    <dgm:cxn modelId="{1CC1AB84-25CC-40F8-8777-7C3BE95F5D05}" srcId="{52DAF40D-0AC7-4752-86BF-B1ED7D2B824C}" destId="{2D8CE11F-341F-4707-91CC-0C232AD6ACDA}" srcOrd="0" destOrd="0" parTransId="{2E3A143F-A35B-42CE-B7B9-D133629B6777}" sibTransId="{D2527C6C-ABC8-4E41-B1DE-1EBE61703DFD}"/>
    <dgm:cxn modelId="{ED3FA18D-DA0E-4E3A-8F81-CB601204A2D6}" type="presOf" srcId="{BCCD9747-C0E8-4567-9D4F-820F6ED0B340}" destId="{C39397A3-DE13-49F9-878A-1F6979957A5F}" srcOrd="0" destOrd="3" presId="urn:microsoft.com/office/officeart/2005/8/layout/hProcess10"/>
    <dgm:cxn modelId="{ACC43E91-DEC9-45B8-BBC0-985E95A68607}" type="presOf" srcId="{06648871-A1BD-401C-BE73-8FD25D4486BD}" destId="{5F53028E-EFD2-4D9D-BC0B-6B8E09795794}" srcOrd="1" destOrd="0" presId="urn:microsoft.com/office/officeart/2005/8/layout/hProcess10"/>
    <dgm:cxn modelId="{F8170F97-2719-4F8D-B7C4-C28126FE9DEB}" type="presOf" srcId="{FB378F86-D342-4B8B-B29B-9ECF2D7EAC06}" destId="{92EA2D28-F065-4B97-8182-271C29B13627}" srcOrd="0" destOrd="1" presId="urn:microsoft.com/office/officeart/2005/8/layout/hProcess10"/>
    <dgm:cxn modelId="{2F4B84B8-38F4-4DD5-AB4A-E4A569A3D868}" srcId="{69E3F9D7-8D7A-4909-8CD1-E6294B46E9E3}" destId="{ADB84E4B-8470-4392-987E-860587E4D81C}" srcOrd="0" destOrd="0" parTransId="{5E2348D7-7E15-4D3E-B965-60F05E010BBF}" sibTransId="{51CF833E-64BF-4B89-B138-F23BABC0F495}"/>
    <dgm:cxn modelId="{F44803BB-BF79-4A22-BEC7-76193BB62755}" srcId="{2D8CE11F-341F-4707-91CC-0C232AD6ACDA}" destId="{0D00D83A-A32A-43F1-8222-5B26DB29EB12}" srcOrd="2" destOrd="0" parTransId="{FCD5FD3A-7B13-4966-B328-08D3BE62D3DB}" sibTransId="{9D887FD5-6E05-42FC-B0B6-03505BAA4DBF}"/>
    <dgm:cxn modelId="{94E106E1-CD48-48E8-B88A-C2215E581ACC}" srcId="{2D8CE11F-341F-4707-91CC-0C232AD6ACDA}" destId="{FB378F86-D342-4B8B-B29B-9ECF2D7EAC06}" srcOrd="0" destOrd="0" parTransId="{D7F17FAD-8E3D-4C30-92ED-C64E6AC64AC9}" sibTransId="{5EEB5820-C99A-4D63-AB67-73005C89AF41}"/>
    <dgm:cxn modelId="{9DF6EBEA-8F3F-4189-9491-E3B27A87D4E7}" srcId="{69E3F9D7-8D7A-4909-8CD1-E6294B46E9E3}" destId="{44CE9500-DE44-4F67-8EE5-155F392CA5E8}" srcOrd="2" destOrd="0" parTransId="{58CBA39D-3BF8-4D5B-B54B-0F8FF5D0A1EB}" sibTransId="{FC719B9F-7C91-4540-B545-39FB061A0773}"/>
    <dgm:cxn modelId="{C05A39F1-C7C0-41A8-81F3-76604C45B2F6}" type="presOf" srcId="{7420CA3D-2668-4CD5-A401-5E5F8E798C61}" destId="{56820CEC-5D9D-4784-904F-BC8EE1BD83C1}" srcOrd="0" destOrd="2" presId="urn:microsoft.com/office/officeart/2005/8/layout/hProcess10"/>
    <dgm:cxn modelId="{596E3FF4-DDEA-4D5E-A3A1-3ED5D65992CC}" type="presOf" srcId="{69E3F9D7-8D7A-4909-8CD1-E6294B46E9E3}" destId="{56820CEC-5D9D-4784-904F-BC8EE1BD83C1}" srcOrd="0" destOrd="0" presId="urn:microsoft.com/office/officeart/2005/8/layout/hProcess10"/>
    <dgm:cxn modelId="{7A6053F5-AECC-4D23-9451-E5A773CE919D}" type="presOf" srcId="{2C5D098C-281A-48A6-BBCB-8159387DA8E0}" destId="{C39397A3-DE13-49F9-878A-1F6979957A5F}" srcOrd="0" destOrd="2" presId="urn:microsoft.com/office/officeart/2005/8/layout/hProcess10"/>
    <dgm:cxn modelId="{275682F6-6981-4070-ACCF-FACADD7552B9}" type="presOf" srcId="{82E6377A-1C01-4F09-BFF2-A56FE04F9949}" destId="{C39397A3-DE13-49F9-878A-1F6979957A5F}" srcOrd="0" destOrd="1" presId="urn:microsoft.com/office/officeart/2005/8/layout/hProcess10"/>
    <dgm:cxn modelId="{F0E000FA-A89E-4005-A173-B75ADC9CA8C4}" srcId="{6142FFEB-71C8-4BFA-B7C5-A5C82510A861}" destId="{BCCD9747-C0E8-4567-9D4F-820F6ED0B340}" srcOrd="2" destOrd="0" parTransId="{DCDA1A3C-A6C5-4FDB-A18F-2532B4041428}" sibTransId="{55A4FD5B-2A03-4F7A-9D61-B34D1BDFAABA}"/>
    <dgm:cxn modelId="{5DDAC1FE-D966-414E-96A4-322DAB913BB5}" type="presOf" srcId="{2D8CE11F-341F-4707-91CC-0C232AD6ACDA}" destId="{92EA2D28-F065-4B97-8182-271C29B13627}" srcOrd="0" destOrd="0" presId="urn:microsoft.com/office/officeart/2005/8/layout/hProcess10"/>
    <dgm:cxn modelId="{07F8B243-B4DD-47DB-9590-05F2EF2A8A30}" type="presParOf" srcId="{6EFA4442-462F-43C5-917E-00C45393375D}" destId="{2DF67454-2425-424D-B1CD-84E0EDA8FBD5}" srcOrd="0" destOrd="0" presId="urn:microsoft.com/office/officeart/2005/8/layout/hProcess10"/>
    <dgm:cxn modelId="{CC31DCD9-B939-4D86-B3BB-F83B0E15FCDD}" type="presParOf" srcId="{2DF67454-2425-424D-B1CD-84E0EDA8FBD5}" destId="{60DFB276-34B9-45DE-8DCC-619D06A5C912}" srcOrd="0" destOrd="0" presId="urn:microsoft.com/office/officeart/2005/8/layout/hProcess10"/>
    <dgm:cxn modelId="{FA5094AC-73E3-44C1-AA42-A99A793727E9}" type="presParOf" srcId="{2DF67454-2425-424D-B1CD-84E0EDA8FBD5}" destId="{92EA2D28-F065-4B97-8182-271C29B13627}" srcOrd="1" destOrd="0" presId="urn:microsoft.com/office/officeart/2005/8/layout/hProcess10"/>
    <dgm:cxn modelId="{5D30CD4E-8823-4013-9209-6303DEEB2858}" type="presParOf" srcId="{6EFA4442-462F-43C5-917E-00C45393375D}" destId="{817AA6FD-72CC-4AB5-BAC4-DD4D8FCD77DE}" srcOrd="1" destOrd="0" presId="urn:microsoft.com/office/officeart/2005/8/layout/hProcess10"/>
    <dgm:cxn modelId="{79718C9D-3377-48D2-A206-FFF0C145D91C}" type="presParOf" srcId="{817AA6FD-72CC-4AB5-BAC4-DD4D8FCD77DE}" destId="{8AFE4915-DB24-44EF-AE91-CF24784E16F0}" srcOrd="0" destOrd="0" presId="urn:microsoft.com/office/officeart/2005/8/layout/hProcess10"/>
    <dgm:cxn modelId="{35323AEA-36D0-4E4D-89A9-3FBBADC5281B}" type="presParOf" srcId="{6EFA4442-462F-43C5-917E-00C45393375D}" destId="{E75C1402-C3DC-4F4B-A84E-D8407044A7AB}" srcOrd="2" destOrd="0" presId="urn:microsoft.com/office/officeart/2005/8/layout/hProcess10"/>
    <dgm:cxn modelId="{4C8CAAAE-E3CD-478A-9ABE-0F6179220E34}" type="presParOf" srcId="{E75C1402-C3DC-4F4B-A84E-D8407044A7AB}" destId="{B7B388CF-BF7E-498D-A7A7-343CC12D14E2}" srcOrd="0" destOrd="0" presId="urn:microsoft.com/office/officeart/2005/8/layout/hProcess10"/>
    <dgm:cxn modelId="{1CD8F5D4-36F9-4D72-A6A4-EF60B6CBA157}" type="presParOf" srcId="{E75C1402-C3DC-4F4B-A84E-D8407044A7AB}" destId="{C39397A3-DE13-49F9-878A-1F6979957A5F}" srcOrd="1" destOrd="0" presId="urn:microsoft.com/office/officeart/2005/8/layout/hProcess10"/>
    <dgm:cxn modelId="{A3E4193E-8E39-4B82-AD5A-EF873C0EF0AC}" type="presParOf" srcId="{6EFA4442-462F-43C5-917E-00C45393375D}" destId="{A05F3C61-7A8C-41C7-BF39-1117FD884C3E}" srcOrd="3" destOrd="0" presId="urn:microsoft.com/office/officeart/2005/8/layout/hProcess10"/>
    <dgm:cxn modelId="{DC594B8C-FF6C-4D95-9828-0B730B627ED1}" type="presParOf" srcId="{A05F3C61-7A8C-41C7-BF39-1117FD884C3E}" destId="{5F53028E-EFD2-4D9D-BC0B-6B8E09795794}" srcOrd="0" destOrd="0" presId="urn:microsoft.com/office/officeart/2005/8/layout/hProcess10"/>
    <dgm:cxn modelId="{260C3595-B538-4FE7-BAFD-0F75650AB097}" type="presParOf" srcId="{6EFA4442-462F-43C5-917E-00C45393375D}" destId="{A39C16FD-B609-41B1-9676-5A97234DFDB6}" srcOrd="4" destOrd="0" presId="urn:microsoft.com/office/officeart/2005/8/layout/hProcess10"/>
    <dgm:cxn modelId="{043853AA-D69E-4ED2-9680-DB54A379250D}" type="presParOf" srcId="{A39C16FD-B609-41B1-9676-5A97234DFDB6}" destId="{C9134473-F712-4B20-84CA-41F56CEEDBEE}" srcOrd="0" destOrd="0" presId="urn:microsoft.com/office/officeart/2005/8/layout/hProcess10"/>
    <dgm:cxn modelId="{26D11381-71E2-4E60-AA87-8C0660769352}" type="presParOf" srcId="{A39C16FD-B609-41B1-9676-5A97234DFDB6}" destId="{56820CEC-5D9D-4784-904F-BC8EE1BD83C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FB276-34B9-45DE-8DCC-619D06A5C912}">
      <dsp:nvSpPr>
        <dsp:cNvPr id="0" name=""/>
        <dsp:cNvSpPr/>
      </dsp:nvSpPr>
      <dsp:spPr>
        <a:xfrm>
          <a:off x="4042" y="1185714"/>
          <a:ext cx="1904523" cy="19045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A2D28-F065-4B97-8182-271C29B13627}">
      <dsp:nvSpPr>
        <dsp:cNvPr id="0" name=""/>
        <dsp:cNvSpPr/>
      </dsp:nvSpPr>
      <dsp:spPr>
        <a:xfrm>
          <a:off x="460482" y="3225230"/>
          <a:ext cx="1904523" cy="1904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Experiencia del usuario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5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Datos Amazon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Mapa de Empatía </a:t>
          </a:r>
          <a:r>
            <a:rPr lang="es-ES" sz="1400" kern="1200" dirty="0" err="1"/>
            <a:t>Piensa,Oye,Hace,Dice,Ve</a:t>
          </a:r>
          <a:r>
            <a:rPr lang="es-ES" sz="1400" kern="1200" dirty="0"/>
            <a:t> y siente </a:t>
          </a:r>
        </a:p>
      </dsp:txBody>
      <dsp:txXfrm>
        <a:off x="516264" y="3281012"/>
        <a:ext cx="1792959" cy="1792959"/>
      </dsp:txXfrm>
    </dsp:sp>
    <dsp:sp modelId="{817AA6FD-72CC-4AB5-BAC4-DD4D8FCD77DE}">
      <dsp:nvSpPr>
        <dsp:cNvPr id="0" name=""/>
        <dsp:cNvSpPr/>
      </dsp:nvSpPr>
      <dsp:spPr>
        <a:xfrm>
          <a:off x="2275419" y="1909161"/>
          <a:ext cx="366853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2275419" y="2000687"/>
        <a:ext cx="256797" cy="274578"/>
      </dsp:txXfrm>
    </dsp:sp>
    <dsp:sp modelId="{B7B388CF-BF7E-498D-A7A7-343CC12D14E2}">
      <dsp:nvSpPr>
        <dsp:cNvPr id="0" name=""/>
        <dsp:cNvSpPr/>
      </dsp:nvSpPr>
      <dsp:spPr>
        <a:xfrm>
          <a:off x="2956718" y="1185714"/>
          <a:ext cx="1904523" cy="19045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12000" r="-12000"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397A3-DE13-49F9-878A-1F6979957A5F}">
      <dsp:nvSpPr>
        <dsp:cNvPr id="0" name=""/>
        <dsp:cNvSpPr/>
      </dsp:nvSpPr>
      <dsp:spPr>
        <a:xfrm>
          <a:off x="3369925" y="3239095"/>
          <a:ext cx="1904523" cy="1904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Datos de Salud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5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Videos de marcha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Historial médico </a:t>
          </a:r>
        </a:p>
      </dsp:txBody>
      <dsp:txXfrm>
        <a:off x="3425707" y="3294877"/>
        <a:ext cx="1792959" cy="1792959"/>
      </dsp:txXfrm>
    </dsp:sp>
    <dsp:sp modelId="{A05F3C61-7A8C-41C7-BF39-1117FD884C3E}">
      <dsp:nvSpPr>
        <dsp:cNvPr id="0" name=""/>
        <dsp:cNvSpPr/>
      </dsp:nvSpPr>
      <dsp:spPr>
        <a:xfrm>
          <a:off x="5228095" y="1909161"/>
          <a:ext cx="366853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5228095" y="2000687"/>
        <a:ext cx="256797" cy="274578"/>
      </dsp:txXfrm>
    </dsp:sp>
    <dsp:sp modelId="{C9134473-F712-4B20-84CA-41F56CEEDBEE}">
      <dsp:nvSpPr>
        <dsp:cNvPr id="0" name=""/>
        <dsp:cNvSpPr/>
      </dsp:nvSpPr>
      <dsp:spPr>
        <a:xfrm>
          <a:off x="5909394" y="1185714"/>
          <a:ext cx="1904523" cy="19045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6000" b="-6000"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820CEC-5D9D-4784-904F-BC8EE1BD83C1}">
      <dsp:nvSpPr>
        <dsp:cNvPr id="0" name=""/>
        <dsp:cNvSpPr/>
      </dsp:nvSpPr>
      <dsp:spPr>
        <a:xfrm>
          <a:off x="6223476" y="3217346"/>
          <a:ext cx="1904523" cy="1904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Análisis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5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Experiencia del usuario/Mapa de empatía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Parámetros de marcha </a:t>
          </a:r>
        </a:p>
      </dsp:txBody>
      <dsp:txXfrm>
        <a:off x="6279258" y="3273128"/>
        <a:ext cx="1792959" cy="1792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0F12D-0C93-466A-B7B4-F5C5761D62EA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46DCA-3D05-458B-900A-922236D7B9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36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2B78233-A5DB-994B-BD41-02BB62B896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95" y="0"/>
            <a:ext cx="12204096" cy="6858000"/>
          </a:xfrm>
          <a:prstGeom prst="rect">
            <a:avLst/>
          </a:prstGeom>
        </p:spPr>
      </p:pic>
      <p:sp>
        <p:nvSpPr>
          <p:cNvPr id="9" name="Marcador de texto 13">
            <a:extLst>
              <a:ext uri="{FF2B5EF4-FFF2-40B4-BE49-F238E27FC236}">
                <a16:creationId xmlns:a16="http://schemas.microsoft.com/office/drawing/2014/main" id="{204741AB-5D58-1643-89C3-8D22DB98A0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893" y="325097"/>
            <a:ext cx="7580339" cy="902393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400" b="0" i="0" spc="-100" baseline="0">
                <a:solidFill>
                  <a:schemeClr val="tx1"/>
                </a:solidFill>
                <a:latin typeface="Periodico Display UltraLight" panose="02000504070000020004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presentación</a:t>
            </a:r>
          </a:p>
        </p:txBody>
      </p:sp>
      <p:sp>
        <p:nvSpPr>
          <p:cNvPr id="10" name="Marcador de texto 13">
            <a:extLst>
              <a:ext uri="{FF2B5EF4-FFF2-40B4-BE49-F238E27FC236}">
                <a16:creationId xmlns:a16="http://schemas.microsoft.com/office/drawing/2014/main" id="{DF7306E1-EC40-8E43-99C5-762DD98192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893" y="1264063"/>
            <a:ext cx="7570912" cy="563602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300" b="0" i="0" spc="0" baseline="0">
                <a:solidFill>
                  <a:schemeClr val="tx1"/>
                </a:solidFill>
                <a:latin typeface="Visuelt Pro" panose="020B05030402020401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Subtítulo presentación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96E94D9-77ED-4844-97B3-F10D42E565D1}"/>
              </a:ext>
            </a:extLst>
          </p:cNvPr>
          <p:cNvSpPr txBox="1"/>
          <p:nvPr userDrawn="1"/>
        </p:nvSpPr>
        <p:spPr>
          <a:xfrm>
            <a:off x="329937" y="6202837"/>
            <a:ext cx="125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98507C16-89E1-4D43-9171-A1CEEE7C010C}" type="datetime1">
              <a:rPr lang="es-ES" sz="1400" b="0" i="0" smtClean="0">
                <a:solidFill>
                  <a:schemeClr val="bg1"/>
                </a:solidFill>
                <a:latin typeface="Visuelt Pro" panose="020B0503040202040104" pitchFamily="34" charset="0"/>
                <a:cs typeface="Arial" panose="020B0604020202020204" pitchFamily="34" charset="0"/>
              </a:rPr>
              <a:t>03/02/2025</a:t>
            </a:fld>
            <a:endParaRPr lang="es-ES" sz="1400" b="0" i="0" dirty="0">
              <a:solidFill>
                <a:schemeClr val="bg1"/>
              </a:solidFill>
              <a:latin typeface="Visuelt Pro" panose="020B05030402020401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89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EC5A1A76-DED3-E845-BEE2-CEC5330692FA}"/>
              </a:ext>
            </a:extLst>
          </p:cNvPr>
          <p:cNvSpPr/>
          <p:nvPr userDrawn="1"/>
        </p:nvSpPr>
        <p:spPr>
          <a:xfrm>
            <a:off x="-94128" y="-47065"/>
            <a:ext cx="6173196" cy="6952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86FB673C-18EC-C947-B374-88F9D520CBE2}"/>
              </a:ext>
            </a:extLst>
          </p:cNvPr>
          <p:cNvSpPr txBox="1">
            <a:spLocks/>
          </p:cNvSpPr>
          <p:nvPr userDrawn="1"/>
        </p:nvSpPr>
        <p:spPr>
          <a:xfrm>
            <a:off x="6405396" y="412825"/>
            <a:ext cx="5464809" cy="17366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200" b="0" i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00. Título capítulo</a:t>
            </a:r>
          </a:p>
        </p:txBody>
      </p:sp>
      <p:sp>
        <p:nvSpPr>
          <p:cNvPr id="59" name="Marcador de texto 6">
            <a:extLst>
              <a:ext uri="{FF2B5EF4-FFF2-40B4-BE49-F238E27FC236}">
                <a16:creationId xmlns:a16="http://schemas.microsoft.com/office/drawing/2014/main" id="{8F3400B1-D594-4442-B737-BCF5A38E0D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5089" y="4568825"/>
            <a:ext cx="4688241" cy="118004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es-ES" dirty="0"/>
          </a:p>
        </p:txBody>
      </p:sp>
      <p:sp>
        <p:nvSpPr>
          <p:cNvPr id="62" name="Marcador de texto 25">
            <a:extLst>
              <a:ext uri="{FF2B5EF4-FFF2-40B4-BE49-F238E27FC236}">
                <a16:creationId xmlns:a16="http://schemas.microsoft.com/office/drawing/2014/main" id="{7071F130-476B-F547-91B8-CC3DB646F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89157"/>
            <a:ext cx="4743460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0" i="0">
                <a:solidFill>
                  <a:schemeClr val="accent6"/>
                </a:solidFill>
                <a:latin typeface="Periodico Display" panose="02000504080000020004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63" name="Marcador de texto 25">
            <a:extLst>
              <a:ext uri="{FF2B5EF4-FFF2-40B4-BE49-F238E27FC236}">
                <a16:creationId xmlns:a16="http://schemas.microsoft.com/office/drawing/2014/main" id="{966C36CF-F134-D443-966D-C0FD80B7D9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7464" y="306003"/>
            <a:ext cx="4794905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accent6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75" name="Marcador de texto 72">
            <a:extLst>
              <a:ext uri="{FF2B5EF4-FFF2-40B4-BE49-F238E27FC236}">
                <a16:creationId xmlns:a16="http://schemas.microsoft.com/office/drawing/2014/main" id="{E574A015-B695-054C-8660-B90EFB0B55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5089" y="1885739"/>
            <a:ext cx="4721161" cy="342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1"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párrafo</a:t>
            </a:r>
          </a:p>
        </p:txBody>
      </p:sp>
      <p:sp>
        <p:nvSpPr>
          <p:cNvPr id="76" name="Marcador de texto 72">
            <a:extLst>
              <a:ext uri="{FF2B5EF4-FFF2-40B4-BE49-F238E27FC236}">
                <a16:creationId xmlns:a16="http://schemas.microsoft.com/office/drawing/2014/main" id="{E57B0336-35A7-744C-B23C-CB974E3E19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090" y="2424903"/>
            <a:ext cx="4693536" cy="19502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0"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endParaRPr lang="es-ES" dirty="0"/>
          </a:p>
        </p:txBody>
      </p:sp>
      <p:sp>
        <p:nvSpPr>
          <p:cNvPr id="77" name="Marcador de texto 25">
            <a:extLst>
              <a:ext uri="{FF2B5EF4-FFF2-40B4-BE49-F238E27FC236}">
                <a16:creationId xmlns:a16="http://schemas.microsoft.com/office/drawing/2014/main" id="{A246425E-9EFA-A848-8A09-15535F0A6E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64" y="6399354"/>
            <a:ext cx="4721161" cy="2769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presentación</a:t>
            </a:r>
          </a:p>
        </p:txBody>
      </p:sp>
      <p:sp>
        <p:nvSpPr>
          <p:cNvPr id="78" name="Marcador de texto 6">
            <a:extLst>
              <a:ext uri="{FF2B5EF4-FFF2-40B4-BE49-F238E27FC236}">
                <a16:creationId xmlns:a16="http://schemas.microsoft.com/office/drawing/2014/main" id="{74E002C9-065A-2745-84D6-F0F746DDFB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3021" y="4558926"/>
            <a:ext cx="4721161" cy="118004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es-ES" dirty="0"/>
          </a:p>
        </p:txBody>
      </p:sp>
      <p:sp>
        <p:nvSpPr>
          <p:cNvPr id="79" name="Marcador de texto 72">
            <a:extLst>
              <a:ext uri="{FF2B5EF4-FFF2-40B4-BE49-F238E27FC236}">
                <a16:creationId xmlns:a16="http://schemas.microsoft.com/office/drawing/2014/main" id="{1386661A-C4BB-9D44-9529-77D39FBB83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3021" y="1885739"/>
            <a:ext cx="4748786" cy="342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1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párrafo</a:t>
            </a:r>
          </a:p>
        </p:txBody>
      </p:sp>
      <p:sp>
        <p:nvSpPr>
          <p:cNvPr id="80" name="Marcador de texto 72">
            <a:extLst>
              <a:ext uri="{FF2B5EF4-FFF2-40B4-BE49-F238E27FC236}">
                <a16:creationId xmlns:a16="http://schemas.microsoft.com/office/drawing/2014/main" id="{4F9B5E30-28D4-134D-ACAF-3A59D70E8E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3021" y="2424903"/>
            <a:ext cx="4721161" cy="19502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0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endParaRPr lang="es-ES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21E2552-C813-F846-AEDA-3751F2FD5B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743" y="126162"/>
            <a:ext cx="1205070" cy="6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73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B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EC5A1A76-DED3-E845-BEE2-CEC5330692FA}"/>
              </a:ext>
            </a:extLst>
          </p:cNvPr>
          <p:cNvSpPr/>
          <p:nvPr userDrawn="1"/>
        </p:nvSpPr>
        <p:spPr>
          <a:xfrm>
            <a:off x="0" y="-3889"/>
            <a:ext cx="607906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8" name="Marcador de texto 6">
            <a:extLst>
              <a:ext uri="{FF2B5EF4-FFF2-40B4-BE49-F238E27FC236}">
                <a16:creationId xmlns:a16="http://schemas.microsoft.com/office/drawing/2014/main" id="{74E002C9-065A-2745-84D6-F0F746DDFB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5396" y="4568825"/>
            <a:ext cx="4715835" cy="118004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es-ES" dirty="0"/>
          </a:p>
        </p:txBody>
      </p:sp>
      <p:sp>
        <p:nvSpPr>
          <p:cNvPr id="79" name="Marcador de texto 72">
            <a:extLst>
              <a:ext uri="{FF2B5EF4-FFF2-40B4-BE49-F238E27FC236}">
                <a16:creationId xmlns:a16="http://schemas.microsoft.com/office/drawing/2014/main" id="{1386661A-C4BB-9D44-9529-77D39FBB83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05396" y="1885739"/>
            <a:ext cx="4721161" cy="342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1">
                <a:solidFill>
                  <a:schemeClr val="accent6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párrafo</a:t>
            </a:r>
          </a:p>
        </p:txBody>
      </p:sp>
      <p:sp>
        <p:nvSpPr>
          <p:cNvPr id="80" name="Marcador de texto 72">
            <a:extLst>
              <a:ext uri="{FF2B5EF4-FFF2-40B4-BE49-F238E27FC236}">
                <a16:creationId xmlns:a16="http://schemas.microsoft.com/office/drawing/2014/main" id="{4F9B5E30-28D4-134D-ACAF-3A59D70E8E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5396" y="2424903"/>
            <a:ext cx="4721161" cy="19502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0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endParaRPr lang="es-ES" dirty="0"/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373FDF6B-B8DD-3043-9C53-9BC45BEE99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5089" y="4568825"/>
            <a:ext cx="4688241" cy="118004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es-ES" dirty="0"/>
          </a:p>
        </p:txBody>
      </p:sp>
      <p:sp>
        <p:nvSpPr>
          <p:cNvPr id="22" name="Marcador de texto 25">
            <a:extLst>
              <a:ext uri="{FF2B5EF4-FFF2-40B4-BE49-F238E27FC236}">
                <a16:creationId xmlns:a16="http://schemas.microsoft.com/office/drawing/2014/main" id="{7858CACE-248D-0542-9330-FD123F4438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89157"/>
            <a:ext cx="4743460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0" i="0">
                <a:solidFill>
                  <a:schemeClr val="accent6"/>
                </a:solidFill>
                <a:latin typeface="Periodico Display" panose="02000504080000020004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23" name="Marcador de texto 25">
            <a:extLst>
              <a:ext uri="{FF2B5EF4-FFF2-40B4-BE49-F238E27FC236}">
                <a16:creationId xmlns:a16="http://schemas.microsoft.com/office/drawing/2014/main" id="{47602718-D3D1-754F-839A-F5A3228199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7464" y="306003"/>
            <a:ext cx="4794905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accent6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24" name="Marcador de texto 72">
            <a:extLst>
              <a:ext uri="{FF2B5EF4-FFF2-40B4-BE49-F238E27FC236}">
                <a16:creationId xmlns:a16="http://schemas.microsoft.com/office/drawing/2014/main" id="{56DFAD2A-F2E0-F74A-89E8-ECCE98F861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5089" y="1885739"/>
            <a:ext cx="4721161" cy="342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1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párrafo</a:t>
            </a:r>
          </a:p>
        </p:txBody>
      </p:sp>
      <p:sp>
        <p:nvSpPr>
          <p:cNvPr id="25" name="Marcador de texto 72">
            <a:extLst>
              <a:ext uri="{FF2B5EF4-FFF2-40B4-BE49-F238E27FC236}">
                <a16:creationId xmlns:a16="http://schemas.microsoft.com/office/drawing/2014/main" id="{FCAA76A4-2A2C-EE43-9D9B-DF318B0AF2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090" y="2424903"/>
            <a:ext cx="4693536" cy="19502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0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endParaRPr lang="es-ES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D6CA84F-EEBF-1F43-BA6C-8C9BDF679F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64" y="6399354"/>
            <a:ext cx="4721161" cy="2769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presentación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D60EF30-241A-3342-80AD-D10B53AC81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743" y="126162"/>
            <a:ext cx="1205070" cy="6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0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3F50DC-F75A-674C-A65B-9D93EA913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9287" y="0"/>
            <a:ext cx="5962713" cy="6858000"/>
          </a:xfrm>
          <a:prstGeom prst="rect">
            <a:avLst/>
          </a:prstGeom>
        </p:spPr>
      </p:pic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839E92D0-F74C-D24A-B9B5-A1E9A42049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5089" y="4568825"/>
            <a:ext cx="4688241" cy="118004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0D7C52A1-C3B8-BF40-A9A8-BC187650CF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89157"/>
            <a:ext cx="4743460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0" i="0">
                <a:solidFill>
                  <a:schemeClr val="accent6"/>
                </a:solidFill>
                <a:latin typeface="Periodico Display" panose="02000504080000020004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2" name="Marcador de texto 25">
            <a:extLst>
              <a:ext uri="{FF2B5EF4-FFF2-40B4-BE49-F238E27FC236}">
                <a16:creationId xmlns:a16="http://schemas.microsoft.com/office/drawing/2014/main" id="{C76B19EF-F42C-E749-965B-80312A64DB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7464" y="306003"/>
            <a:ext cx="4794905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accent6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13" name="Marcador de texto 72">
            <a:extLst>
              <a:ext uri="{FF2B5EF4-FFF2-40B4-BE49-F238E27FC236}">
                <a16:creationId xmlns:a16="http://schemas.microsoft.com/office/drawing/2014/main" id="{A7F09EDC-261E-E044-9605-5F48004AA2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5089" y="1885739"/>
            <a:ext cx="4721161" cy="342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párrafo</a:t>
            </a:r>
          </a:p>
        </p:txBody>
      </p:sp>
      <p:sp>
        <p:nvSpPr>
          <p:cNvPr id="14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090" y="2424903"/>
            <a:ext cx="4693536" cy="19502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endParaRPr lang="es-ES" dirty="0"/>
          </a:p>
        </p:txBody>
      </p:sp>
      <p:sp>
        <p:nvSpPr>
          <p:cNvPr id="15" name="Marcador de texto 25">
            <a:extLst>
              <a:ext uri="{FF2B5EF4-FFF2-40B4-BE49-F238E27FC236}">
                <a16:creationId xmlns:a16="http://schemas.microsoft.com/office/drawing/2014/main" id="{A15C4899-7BBA-3945-BA97-98DBFDC717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64" y="6399354"/>
            <a:ext cx="4721161" cy="2769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presentación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5EEC487-2A86-6945-AA4B-CF4C2C1152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7743" y="126162"/>
            <a:ext cx="1205070" cy="6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96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D64029-0A92-204A-87B9-1FB3C47A28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"/>
          <a:stretch/>
        </p:blipFill>
        <p:spPr>
          <a:xfrm>
            <a:off x="6597748" y="0"/>
            <a:ext cx="5615684" cy="6866467"/>
          </a:xfrm>
          <a:prstGeom prst="rect">
            <a:avLst/>
          </a:prstGeom>
        </p:spPr>
      </p:pic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D79F9DE1-B7ED-FB4C-8312-2BE5BFC035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5" y="884512"/>
            <a:ext cx="4749795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0" i="0">
                <a:solidFill>
                  <a:schemeClr val="accent6"/>
                </a:solidFill>
                <a:latin typeface="Periodico Display" panose="02000504080000020004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5E237027-DC7E-9B43-BB10-850FCEC3C6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7465" y="306003"/>
            <a:ext cx="4794904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accent6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12" name="Marcador de texto 25">
            <a:extLst>
              <a:ext uri="{FF2B5EF4-FFF2-40B4-BE49-F238E27FC236}">
                <a16:creationId xmlns:a16="http://schemas.microsoft.com/office/drawing/2014/main" id="{56DB1BF4-82DE-2D46-95DF-90816C1647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65" y="6399353"/>
            <a:ext cx="4721161" cy="2769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presentación</a:t>
            </a:r>
          </a:p>
        </p:txBody>
      </p:sp>
      <p:sp>
        <p:nvSpPr>
          <p:cNvPr id="15" name="Marcador de texto 25">
            <a:extLst>
              <a:ext uri="{FF2B5EF4-FFF2-40B4-BE49-F238E27FC236}">
                <a16:creationId xmlns:a16="http://schemas.microsoft.com/office/drawing/2014/main" id="{2BDFDAE8-4D7D-7C40-93DC-38873B97E9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7465" y="1903855"/>
            <a:ext cx="5520002" cy="1047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DESTACADO</a:t>
            </a:r>
          </a:p>
        </p:txBody>
      </p:sp>
      <p:sp>
        <p:nvSpPr>
          <p:cNvPr id="18" name="Marcador de texto 72">
            <a:extLst>
              <a:ext uri="{FF2B5EF4-FFF2-40B4-BE49-F238E27FC236}">
                <a16:creationId xmlns:a16="http://schemas.microsoft.com/office/drawing/2014/main" id="{7C4D0A1A-0C45-AC42-8BF1-9C0585D442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176" y="3346065"/>
            <a:ext cx="5543328" cy="19502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0"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FCC509-E98E-C347-B5BB-5ECC13E5FB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7743" y="126162"/>
            <a:ext cx="1205070" cy="6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92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5">
            <a:extLst>
              <a:ext uri="{FF2B5EF4-FFF2-40B4-BE49-F238E27FC236}">
                <a16:creationId xmlns:a16="http://schemas.microsoft.com/office/drawing/2014/main" id="{4600176F-A67F-1C4F-9B01-19EF39884E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02413" y="-1"/>
            <a:ext cx="5589587" cy="6866467"/>
          </a:xfrm>
          <a:prstGeom prst="rect">
            <a:avLst/>
          </a:prstGeom>
        </p:spPr>
        <p:txBody>
          <a:bodyPr/>
          <a:lstStyle>
            <a:lvl1pPr>
              <a:defRPr>
                <a:latin typeface="Visuelt Pro" panose="020B0503040202040104" pitchFamily="34" charset="0"/>
              </a:defRPr>
            </a:lvl1pPr>
          </a:lstStyle>
          <a:p>
            <a:endParaRPr lang="es-ES"/>
          </a:p>
        </p:txBody>
      </p:sp>
      <p:sp>
        <p:nvSpPr>
          <p:cNvPr id="17" name="Marcador de texto 25">
            <a:extLst>
              <a:ext uri="{FF2B5EF4-FFF2-40B4-BE49-F238E27FC236}">
                <a16:creationId xmlns:a16="http://schemas.microsoft.com/office/drawing/2014/main" id="{0428A29B-8E68-B94F-B556-33F4E0C769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5" y="884512"/>
            <a:ext cx="4749795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0" i="0">
                <a:solidFill>
                  <a:schemeClr val="accent6"/>
                </a:solidFill>
                <a:latin typeface="Periodico Display" panose="02000504080000020004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9" name="Marcador de texto 25">
            <a:extLst>
              <a:ext uri="{FF2B5EF4-FFF2-40B4-BE49-F238E27FC236}">
                <a16:creationId xmlns:a16="http://schemas.microsoft.com/office/drawing/2014/main" id="{FB5CB3A2-882C-F642-917B-B21D108C05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7465" y="306003"/>
            <a:ext cx="4794904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accent6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20" name="Marcador de texto 25">
            <a:extLst>
              <a:ext uri="{FF2B5EF4-FFF2-40B4-BE49-F238E27FC236}">
                <a16:creationId xmlns:a16="http://schemas.microsoft.com/office/drawing/2014/main" id="{52B5DD65-30D1-4D42-9B0C-AD0B23430B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65" y="6399353"/>
            <a:ext cx="4721161" cy="2769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presentación</a:t>
            </a:r>
          </a:p>
        </p:txBody>
      </p:sp>
      <p:sp>
        <p:nvSpPr>
          <p:cNvPr id="21" name="Marcador de texto 25">
            <a:extLst>
              <a:ext uri="{FF2B5EF4-FFF2-40B4-BE49-F238E27FC236}">
                <a16:creationId xmlns:a16="http://schemas.microsoft.com/office/drawing/2014/main" id="{70C6720C-1511-414A-BF90-FDBD2BE05A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7465" y="1903855"/>
            <a:ext cx="5520002" cy="1047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DESTACADO</a:t>
            </a:r>
          </a:p>
        </p:txBody>
      </p:sp>
      <p:sp>
        <p:nvSpPr>
          <p:cNvPr id="22" name="Marcador de texto 72">
            <a:extLst>
              <a:ext uri="{FF2B5EF4-FFF2-40B4-BE49-F238E27FC236}">
                <a16:creationId xmlns:a16="http://schemas.microsoft.com/office/drawing/2014/main" id="{2AE5EEC3-1C8B-8F4C-B9D9-E28B6D88EA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176" y="3346065"/>
            <a:ext cx="5543328" cy="19502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0"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6D35D45-7030-2D4B-84F8-52D62A9B5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743" y="126162"/>
            <a:ext cx="1205070" cy="6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07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0D7C52A1-C3B8-BF40-A9A8-BC187650CF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89157"/>
            <a:ext cx="4743460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0" i="0">
                <a:solidFill>
                  <a:schemeClr val="accent6"/>
                </a:solidFill>
                <a:latin typeface="Periodico Display" panose="02000504080000020004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2" name="Marcador de texto 25">
            <a:extLst>
              <a:ext uri="{FF2B5EF4-FFF2-40B4-BE49-F238E27FC236}">
                <a16:creationId xmlns:a16="http://schemas.microsoft.com/office/drawing/2014/main" id="{C76B19EF-F42C-E749-965B-80312A64DB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7464" y="306003"/>
            <a:ext cx="4794905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accent6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13" name="Marcador de texto 72">
            <a:extLst>
              <a:ext uri="{FF2B5EF4-FFF2-40B4-BE49-F238E27FC236}">
                <a16:creationId xmlns:a16="http://schemas.microsoft.com/office/drawing/2014/main" id="{A7F09EDC-261E-E044-9605-5F48004AA2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5089" y="1885739"/>
            <a:ext cx="4721161" cy="342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párrafo</a:t>
            </a:r>
          </a:p>
        </p:txBody>
      </p:sp>
      <p:sp>
        <p:nvSpPr>
          <p:cNvPr id="14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090" y="2424902"/>
            <a:ext cx="4693536" cy="37472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br>
              <a:rPr lang="es-ES" dirty="0"/>
            </a:br>
            <a:endParaRPr lang="es-ES" dirty="0"/>
          </a:p>
          <a:p>
            <a:r>
              <a:rPr lang="es-ES" dirty="0"/>
              <a:t>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</a:t>
            </a:r>
          </a:p>
        </p:txBody>
      </p:sp>
      <p:sp>
        <p:nvSpPr>
          <p:cNvPr id="15" name="Marcador de texto 25">
            <a:extLst>
              <a:ext uri="{FF2B5EF4-FFF2-40B4-BE49-F238E27FC236}">
                <a16:creationId xmlns:a16="http://schemas.microsoft.com/office/drawing/2014/main" id="{A15C4899-7BBA-3945-BA97-98DBFDC717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64" y="6399354"/>
            <a:ext cx="4721161" cy="2769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presentación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E0B3C2B-6A56-9B4B-BCC8-AE96AC0EF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743" y="126162"/>
            <a:ext cx="1205070" cy="6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65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0D7C52A1-C3B8-BF40-A9A8-BC187650CF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89157"/>
            <a:ext cx="4743460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0" i="0">
                <a:solidFill>
                  <a:schemeClr val="accent6"/>
                </a:solidFill>
                <a:latin typeface="Periodico Display" panose="02000504080000020004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2" name="Marcador de texto 25">
            <a:extLst>
              <a:ext uri="{FF2B5EF4-FFF2-40B4-BE49-F238E27FC236}">
                <a16:creationId xmlns:a16="http://schemas.microsoft.com/office/drawing/2014/main" id="{C76B19EF-F42C-E749-965B-80312A64DB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7464" y="306003"/>
            <a:ext cx="4794905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accent6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15" name="Marcador de texto 25">
            <a:extLst>
              <a:ext uri="{FF2B5EF4-FFF2-40B4-BE49-F238E27FC236}">
                <a16:creationId xmlns:a16="http://schemas.microsoft.com/office/drawing/2014/main" id="{A15C4899-7BBA-3945-BA97-98DBFDC717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64" y="6399354"/>
            <a:ext cx="4721161" cy="2769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presentación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CF5DE69-7F84-1C42-9C78-95952CBB2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743" y="126162"/>
            <a:ext cx="1205070" cy="6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35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98415-DF35-40EE-880F-DB889E1CD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FC2A5B-0900-47AC-996B-AD9681378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149509-6E6A-41A6-87E9-F061F5266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94B9-E188-486A-9EF4-4058B965CDBE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07113E-EAE6-4993-B787-35AFAD032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903AA7-DB13-4281-9730-F6643368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E4E3-0FBE-4EBD-9FC3-D0421AF9F5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758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465FB-6D00-4742-9534-E89B8961E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01FB5A-98B9-46A8-AF64-32F7A26AE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203113-ABBC-4E09-9D59-2E17B2E2A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94B9-E188-486A-9EF4-4058B965CDBE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4C6E54-5AF8-480B-BA97-CD04400A3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EEEC3F-6561-4F0D-83EA-8026258CC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E4E3-0FBE-4EBD-9FC3-D0421AF9F5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331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913516-5AA7-4ACB-85A2-D70695850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94B9-E188-486A-9EF4-4058B965CDBE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4EA7591-A7F6-4AD7-9D6C-D5B897932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310BEB-3225-48C1-A309-0165B0A4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E4E3-0FBE-4EBD-9FC3-D0421AF9F5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662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>
            <a:extLst>
              <a:ext uri="{FF2B5EF4-FFF2-40B4-BE49-F238E27FC236}">
                <a16:creationId xmlns:a16="http://schemas.microsoft.com/office/drawing/2014/main" id="{96E9210F-E773-2543-8EEC-1DE0DE394513}"/>
              </a:ext>
            </a:extLst>
          </p:cNvPr>
          <p:cNvSpPr txBox="1"/>
          <p:nvPr userDrawn="1"/>
        </p:nvSpPr>
        <p:spPr>
          <a:xfrm>
            <a:off x="10915587" y="6399354"/>
            <a:ext cx="1056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16/9/20</a:t>
            </a:r>
          </a:p>
        </p:txBody>
      </p:sp>
    </p:spTree>
    <p:extLst>
      <p:ext uri="{BB962C8B-B14F-4D97-AF65-F5344CB8AC3E}">
        <p14:creationId xmlns:p14="http://schemas.microsoft.com/office/powerpoint/2010/main" val="1773058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>
            <a:extLst>
              <a:ext uri="{FF2B5EF4-FFF2-40B4-BE49-F238E27FC236}">
                <a16:creationId xmlns:a16="http://schemas.microsoft.com/office/drawing/2014/main" id="{96E9210F-E773-2543-8EEC-1DE0DE394513}"/>
              </a:ext>
            </a:extLst>
          </p:cNvPr>
          <p:cNvSpPr txBox="1"/>
          <p:nvPr userDrawn="1"/>
        </p:nvSpPr>
        <p:spPr>
          <a:xfrm>
            <a:off x="10915587" y="6399354"/>
            <a:ext cx="1056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16/9/20</a:t>
            </a:r>
          </a:p>
        </p:txBody>
      </p:sp>
    </p:spTree>
    <p:extLst>
      <p:ext uri="{BB962C8B-B14F-4D97-AF65-F5344CB8AC3E}">
        <p14:creationId xmlns:p14="http://schemas.microsoft.com/office/powerpoint/2010/main" val="3653009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>
            <a:extLst>
              <a:ext uri="{FF2B5EF4-FFF2-40B4-BE49-F238E27FC236}">
                <a16:creationId xmlns:a16="http://schemas.microsoft.com/office/drawing/2014/main" id="{96E9210F-E773-2543-8EEC-1DE0DE394513}"/>
              </a:ext>
            </a:extLst>
          </p:cNvPr>
          <p:cNvSpPr txBox="1"/>
          <p:nvPr userDrawn="1"/>
        </p:nvSpPr>
        <p:spPr>
          <a:xfrm>
            <a:off x="10915587" y="6399354"/>
            <a:ext cx="1056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16/9/20</a:t>
            </a:r>
          </a:p>
        </p:txBody>
      </p:sp>
    </p:spTree>
    <p:extLst>
      <p:ext uri="{BB962C8B-B14F-4D97-AF65-F5344CB8AC3E}">
        <p14:creationId xmlns:p14="http://schemas.microsoft.com/office/powerpoint/2010/main" val="1238210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B50D3FED-6049-FA4B-8A37-E5F06A6B46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3079" y="1997132"/>
            <a:ext cx="10645842" cy="343375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 sz="5000"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destacat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CEBB2E2-DBE2-7D45-85D9-738DBA6B0366}"/>
              </a:ext>
            </a:extLst>
          </p:cNvPr>
          <p:cNvSpPr txBox="1"/>
          <p:nvPr userDrawn="1"/>
        </p:nvSpPr>
        <p:spPr>
          <a:xfrm>
            <a:off x="10915587" y="6399354"/>
            <a:ext cx="1056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494B85F6-9C12-014E-82BC-60AF8367F8F5}" type="datetime1">
              <a:rPr lang="es-ES" sz="1200" b="0" i="0" smtClean="0">
                <a:solidFill>
                  <a:schemeClr val="tx1"/>
                </a:solidFill>
                <a:latin typeface="Visuelt Pro" panose="020B0503040202040104" pitchFamily="34" charset="0"/>
                <a:cs typeface="Arial" panose="020B0604020202020204" pitchFamily="34" charset="0"/>
              </a:rPr>
              <a:t>03/02/2025</a:t>
            </a:fld>
            <a:endParaRPr lang="es-ES" sz="1200" b="0" i="0" dirty="0">
              <a:solidFill>
                <a:schemeClr val="tx1"/>
              </a:solidFill>
              <a:latin typeface="Visuelt Pro" panose="020B0503040202040104" pitchFamily="34" charset="0"/>
              <a:cs typeface="Arial" panose="020B0604020202020204" pitchFamily="34" charset="0"/>
            </a:endParaRPr>
          </a:p>
        </p:txBody>
      </p:sp>
      <p:sp>
        <p:nvSpPr>
          <p:cNvPr id="27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0" i="0">
                <a:solidFill>
                  <a:schemeClr val="bg2"/>
                </a:solidFill>
                <a:latin typeface="Periodico Display" panose="02000504080000020004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29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bg2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32" name="Marcador de texto 25">
            <a:extLst>
              <a:ext uri="{FF2B5EF4-FFF2-40B4-BE49-F238E27FC236}">
                <a16:creationId xmlns:a16="http://schemas.microsoft.com/office/drawing/2014/main" id="{66002469-9E56-F043-A66E-8B630B63C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64" y="6399353"/>
            <a:ext cx="4114249" cy="2769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presentación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552BD7-4574-8743-9150-E62FBA47D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743" y="126162"/>
            <a:ext cx="1205070" cy="6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47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ic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2B78233-A5DB-994B-BD41-02BB62B896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95" y="0"/>
            <a:ext cx="12204096" cy="6858000"/>
          </a:xfrm>
          <a:prstGeom prst="rect">
            <a:avLst/>
          </a:prstGeom>
        </p:spPr>
      </p:pic>
      <p:sp>
        <p:nvSpPr>
          <p:cNvPr id="9" name="Marcador de texto 13">
            <a:extLst>
              <a:ext uri="{FF2B5EF4-FFF2-40B4-BE49-F238E27FC236}">
                <a16:creationId xmlns:a16="http://schemas.microsoft.com/office/drawing/2014/main" id="{204741AB-5D58-1643-89C3-8D22DB98A0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893" y="325097"/>
            <a:ext cx="7580339" cy="902393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400" b="0" i="0" spc="-100" baseline="0">
                <a:solidFill>
                  <a:schemeClr val="tx1"/>
                </a:solidFill>
                <a:latin typeface="Periodico Display UltraLight" panose="02000504070000020004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presentación</a:t>
            </a:r>
          </a:p>
        </p:txBody>
      </p:sp>
      <p:sp>
        <p:nvSpPr>
          <p:cNvPr id="10" name="Marcador de texto 13">
            <a:extLst>
              <a:ext uri="{FF2B5EF4-FFF2-40B4-BE49-F238E27FC236}">
                <a16:creationId xmlns:a16="http://schemas.microsoft.com/office/drawing/2014/main" id="{DF7306E1-EC40-8E43-99C5-762DD98192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893" y="1264063"/>
            <a:ext cx="7570912" cy="563602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300" b="0" i="0" spc="0" baseline="0">
                <a:solidFill>
                  <a:schemeClr val="tx1"/>
                </a:solidFill>
                <a:latin typeface="Visuelt Pro" panose="020B05030402020401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Subtítulo presentación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96E94D9-77ED-4844-97B3-F10D42E565D1}"/>
              </a:ext>
            </a:extLst>
          </p:cNvPr>
          <p:cNvSpPr txBox="1"/>
          <p:nvPr userDrawn="1"/>
        </p:nvSpPr>
        <p:spPr>
          <a:xfrm>
            <a:off x="329937" y="6202837"/>
            <a:ext cx="125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98507C16-89E1-4D43-9171-A1CEEE7C010C}" type="datetime1">
              <a:rPr lang="es-ES" sz="1400" b="0" i="0" smtClean="0">
                <a:solidFill>
                  <a:schemeClr val="bg1"/>
                </a:solidFill>
                <a:latin typeface="Visuelt Pro" panose="020B0503040202040104" pitchFamily="34" charset="0"/>
                <a:cs typeface="Arial" panose="020B0604020202020204" pitchFamily="34" charset="0"/>
              </a:rPr>
              <a:t>03/02/2025</a:t>
            </a:fld>
            <a:endParaRPr lang="es-ES" sz="1400" b="0" i="0" dirty="0">
              <a:solidFill>
                <a:schemeClr val="bg1"/>
              </a:solidFill>
              <a:latin typeface="Visuelt Pro" panose="020B05030402020401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39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670E103-5CC4-4F0E-8DA2-8C0088241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D49753-6E13-44B4-B7FB-2073A0682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AC0B4B-B078-4186-A046-450698B98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E94B9-E188-486A-9EF4-4058B965CDBE}" type="datetimeFigureOut">
              <a:rPr lang="es-ES" smtClean="0"/>
              <a:t>03/02/2025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FF68EB-D008-4958-9836-4B334621C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5A995C-53BB-468F-8B88-F8488FBD2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1E4E3-0FBE-4EBD-9FC3-D0421AF9F5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11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FBBFDA9-87ED-7D4D-9C52-65C40195819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57743" y="126162"/>
            <a:ext cx="1205070" cy="6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7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75" r:id="rId4"/>
    <p:sldLayoutId id="2147483676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73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hyperlink" Target="https://datosmacro.expansion.com/demografia/esperanza-vida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0ABBBCA-19F4-8EE8-6B66-A2D7B69286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2684" y="186407"/>
            <a:ext cx="4072720" cy="477383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Proyecto </a:t>
            </a:r>
            <a:r>
              <a:rPr kumimoji="0" lang="es-ES_tradnl" altLang="es-E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CEID2024_15</a:t>
            </a:r>
          </a:p>
          <a:p>
            <a:endParaRPr lang="es-ES_tradnl" altLang="es-ES" sz="2400" dirty="0">
              <a:solidFill>
                <a:srgbClr val="00000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kumimoji="0" lang="es-ES_tradnl" altLang="es-ES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kumimoji="0" lang="es-ES" altLang="es-E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CC383E4-5D90-44B9-CA6E-8E64307E9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141" y="892054"/>
            <a:ext cx="93993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Integración de la ciencia de datos y el diseño en ingeniería con aplicación a dispositivos de rehabilitación en adultos mayores</a:t>
            </a:r>
            <a:endParaRPr kumimoji="0" lang="es-ES_tradnl" altLang="es-E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B90DEFC-CAF6-ED2B-D743-2968B737360B}"/>
              </a:ext>
            </a:extLst>
          </p:cNvPr>
          <p:cNvSpPr txBox="1"/>
          <p:nvPr/>
        </p:nvSpPr>
        <p:spPr>
          <a:xfrm>
            <a:off x="2532898" y="4950283"/>
            <a:ext cx="65101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es-ES" sz="2000" dirty="0"/>
              <a:t>Mary Josefina Vergara, Maria Virginia Candal P, Orlando J Pelliccioni M, José Alvarado C, Sebastián Provenzano R, Francklin Rivas E, José Segnini M, </a:t>
            </a:r>
          </a:p>
        </p:txBody>
      </p:sp>
    </p:spTree>
    <p:extLst>
      <p:ext uri="{BB962C8B-B14F-4D97-AF65-F5344CB8AC3E}">
        <p14:creationId xmlns:p14="http://schemas.microsoft.com/office/powerpoint/2010/main" val="3358225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E88AB-9131-8757-D6DA-5DFB8AC80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9BA494B-D83F-4AF9-B640-EEECBEE6B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0470" y="217714"/>
            <a:ext cx="9801530" cy="664028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8346F93-9C18-AD9B-4382-7B768EFED0B7}"/>
              </a:ext>
            </a:extLst>
          </p:cNvPr>
          <p:cNvSpPr txBox="1"/>
          <p:nvPr/>
        </p:nvSpPr>
        <p:spPr>
          <a:xfrm>
            <a:off x="0" y="116115"/>
            <a:ext cx="4209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>
                <a:solidFill>
                  <a:srgbClr val="E65014"/>
                </a:solidFill>
              </a:rPr>
              <a:t>Técnicas de web </a:t>
            </a:r>
            <a:r>
              <a:rPr lang="es-ES" dirty="0" err="1">
                <a:solidFill>
                  <a:srgbClr val="E65014"/>
                </a:solidFill>
              </a:rPr>
              <a:t>scraping</a:t>
            </a:r>
            <a:endParaRPr lang="es-ES" dirty="0">
              <a:solidFill>
                <a:srgbClr val="E6501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B8BA3D3-DB4C-3295-2BFD-EDE0AA8B0452}"/>
              </a:ext>
            </a:extLst>
          </p:cNvPr>
          <p:cNvSpPr txBox="1"/>
          <p:nvPr/>
        </p:nvSpPr>
        <p:spPr>
          <a:xfrm>
            <a:off x="103414" y="5566228"/>
            <a:ext cx="2596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sz="1800" dirty="0"/>
              <a:t>Reseñas	200</a:t>
            </a:r>
          </a:p>
          <a:p>
            <a:r>
              <a:rPr lang="es-ES" sz="1800" dirty="0"/>
              <a:t>Mujeres (%)	59</a:t>
            </a:r>
          </a:p>
          <a:p>
            <a:r>
              <a:rPr lang="es-ES" sz="1800" dirty="0"/>
              <a:t>Hombres (%)	41</a:t>
            </a:r>
          </a:p>
          <a:p>
            <a:r>
              <a:rPr lang="es-ES" sz="1800" dirty="0" err="1"/>
              <a:t>Jovenes</a:t>
            </a:r>
            <a:r>
              <a:rPr lang="es-ES" sz="1800" dirty="0"/>
              <a:t> (%)	&lt; 5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C1F4DCF-77A5-57A8-F934-D8EAB6CE5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4" y="1190171"/>
            <a:ext cx="2396697" cy="306977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9D108DE-3CD3-ED50-5A98-B7C4FC118631}"/>
              </a:ext>
            </a:extLst>
          </p:cNvPr>
          <p:cNvSpPr/>
          <p:nvPr/>
        </p:nvSpPr>
        <p:spPr>
          <a:xfrm>
            <a:off x="11305612" y="3762562"/>
            <a:ext cx="448050" cy="259680"/>
          </a:xfrm>
          <a:prstGeom prst="rect">
            <a:avLst/>
          </a:prstGeom>
          <a:noFill/>
          <a:ln w="28575">
            <a:solidFill>
              <a:srgbClr val="E650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B60FF19-7D59-7B6D-21F4-0D021C05EA4A}"/>
              </a:ext>
            </a:extLst>
          </p:cNvPr>
          <p:cNvSpPr/>
          <p:nvPr/>
        </p:nvSpPr>
        <p:spPr>
          <a:xfrm>
            <a:off x="7291234" y="3669589"/>
            <a:ext cx="1223287" cy="259680"/>
          </a:xfrm>
          <a:prstGeom prst="rect">
            <a:avLst/>
          </a:prstGeom>
          <a:noFill/>
          <a:ln w="28575">
            <a:solidFill>
              <a:srgbClr val="E650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966E61F-EA1F-70BF-8F9D-D43868DAA663}"/>
              </a:ext>
            </a:extLst>
          </p:cNvPr>
          <p:cNvSpPr/>
          <p:nvPr/>
        </p:nvSpPr>
        <p:spPr>
          <a:xfrm>
            <a:off x="6096000" y="3229269"/>
            <a:ext cx="1530626" cy="259681"/>
          </a:xfrm>
          <a:prstGeom prst="rect">
            <a:avLst/>
          </a:prstGeom>
          <a:noFill/>
          <a:ln w="28575">
            <a:solidFill>
              <a:srgbClr val="E650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D825501-0797-F344-E958-8195E6F2936B}"/>
              </a:ext>
            </a:extLst>
          </p:cNvPr>
          <p:cNvSpPr/>
          <p:nvPr/>
        </p:nvSpPr>
        <p:spPr>
          <a:xfrm>
            <a:off x="7753349" y="1618341"/>
            <a:ext cx="761171" cy="191410"/>
          </a:xfrm>
          <a:prstGeom prst="rect">
            <a:avLst/>
          </a:prstGeom>
          <a:noFill/>
          <a:ln w="28575">
            <a:solidFill>
              <a:srgbClr val="E650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0098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616EE-34A5-0419-6938-373BC7795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4DB85B2-F012-9BC3-A110-7ED0C3AE6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98" y="307521"/>
            <a:ext cx="9215045" cy="624295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1A60B66-EB68-C583-E437-B1FB455088F7}"/>
              </a:ext>
            </a:extLst>
          </p:cNvPr>
          <p:cNvSpPr txBox="1"/>
          <p:nvPr/>
        </p:nvSpPr>
        <p:spPr>
          <a:xfrm>
            <a:off x="234043" y="5504750"/>
            <a:ext cx="2705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/>
              <a:t>Reseñas	860</a:t>
            </a:r>
          </a:p>
          <a:p>
            <a:r>
              <a:rPr lang="es-ES" dirty="0"/>
              <a:t>Mujeres (%)	52</a:t>
            </a:r>
          </a:p>
          <a:p>
            <a:r>
              <a:rPr lang="es-ES" dirty="0"/>
              <a:t>Hombres (%)	48</a:t>
            </a:r>
          </a:p>
          <a:p>
            <a:r>
              <a:rPr lang="es-ES" dirty="0" err="1"/>
              <a:t>Jovenes</a:t>
            </a:r>
            <a:r>
              <a:rPr lang="es-ES" dirty="0"/>
              <a:t> (%)	&lt; 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E58C525-B640-2757-815A-C2220394B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71" y="849086"/>
            <a:ext cx="3073727" cy="430076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DF0295F-4A0C-0EE6-11FE-ABEEE75470C2}"/>
              </a:ext>
            </a:extLst>
          </p:cNvPr>
          <p:cNvSpPr/>
          <p:nvPr/>
        </p:nvSpPr>
        <p:spPr>
          <a:xfrm>
            <a:off x="6953530" y="4124619"/>
            <a:ext cx="1022350" cy="282281"/>
          </a:xfrm>
          <a:prstGeom prst="rect">
            <a:avLst/>
          </a:prstGeom>
          <a:noFill/>
          <a:ln w="28575">
            <a:solidFill>
              <a:srgbClr val="E650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9CC7516-11C7-33BF-58B8-652E8DF8FCC0}"/>
              </a:ext>
            </a:extLst>
          </p:cNvPr>
          <p:cNvSpPr/>
          <p:nvPr/>
        </p:nvSpPr>
        <p:spPr>
          <a:xfrm>
            <a:off x="5854980" y="4677069"/>
            <a:ext cx="1022350" cy="282281"/>
          </a:xfrm>
          <a:prstGeom prst="rect">
            <a:avLst/>
          </a:prstGeom>
          <a:noFill/>
          <a:ln w="28575">
            <a:solidFill>
              <a:srgbClr val="E650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7801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577CC-2B43-F0D4-E8B0-C2271D110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E3A2BB-15B1-89BB-F2BF-7227FDA58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900" y="1092333"/>
            <a:ext cx="5664313" cy="395971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1FA1315-2CDE-62EC-B489-2A8BABBEAEC9}"/>
              </a:ext>
            </a:extLst>
          </p:cNvPr>
          <p:cNvSpPr txBox="1"/>
          <p:nvPr/>
        </p:nvSpPr>
        <p:spPr>
          <a:xfrm>
            <a:off x="4575175" y="5119549"/>
            <a:ext cx="361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Tomado de: https://dimensionmarketresearch.com/report/walking-assist-devices-market/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CFE00-0AA8-3817-A22A-07B72DEEF7A9}"/>
              </a:ext>
            </a:extLst>
          </p:cNvPr>
          <p:cNvSpPr txBox="1"/>
          <p:nvPr/>
        </p:nvSpPr>
        <p:spPr>
          <a:xfrm>
            <a:off x="6685643" y="912746"/>
            <a:ext cx="550635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/>
              <a:t>Análisis de cuota de mercado del producto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685BCD4-1306-4A22-43D6-B4BCAA404348}"/>
              </a:ext>
            </a:extLst>
          </p:cNvPr>
          <p:cNvSpPr txBox="1"/>
          <p:nvPr/>
        </p:nvSpPr>
        <p:spPr>
          <a:xfrm>
            <a:off x="8325758" y="1553998"/>
            <a:ext cx="133883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dirty="0"/>
              <a:t>Andador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A48FEF5-FB71-3FDB-F8CA-E47E969F90CF}"/>
              </a:ext>
            </a:extLst>
          </p:cNvPr>
          <p:cNvSpPr txBox="1"/>
          <p:nvPr/>
        </p:nvSpPr>
        <p:spPr>
          <a:xfrm>
            <a:off x="8300468" y="2197037"/>
            <a:ext cx="389153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dirty="0"/>
              <a:t>Silla de ruedas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6720879-6514-85F7-D631-97C2537A827B}"/>
              </a:ext>
            </a:extLst>
          </p:cNvPr>
          <p:cNvSpPr txBox="1"/>
          <p:nvPr/>
        </p:nvSpPr>
        <p:spPr>
          <a:xfrm>
            <a:off x="8325758" y="2825562"/>
            <a:ext cx="386624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dirty="0"/>
              <a:t>Bastón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78ABA63-1393-5B91-27F4-9BE5D2D73981}"/>
              </a:ext>
            </a:extLst>
          </p:cNvPr>
          <p:cNvSpPr txBox="1"/>
          <p:nvPr/>
        </p:nvSpPr>
        <p:spPr>
          <a:xfrm>
            <a:off x="8300468" y="3411803"/>
            <a:ext cx="389153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dirty="0"/>
              <a:t>Muleta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F7BCB0E-24E4-61D4-9040-9A1FB8BD342D}"/>
              </a:ext>
            </a:extLst>
          </p:cNvPr>
          <p:cNvSpPr txBox="1"/>
          <p:nvPr/>
        </p:nvSpPr>
        <p:spPr>
          <a:xfrm>
            <a:off x="8300468" y="4111747"/>
            <a:ext cx="3301999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dirty="0"/>
              <a:t>Otros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084CD65-8EFA-7C0F-2F6C-615427D0E833}"/>
              </a:ext>
            </a:extLst>
          </p:cNvPr>
          <p:cNvSpPr txBox="1"/>
          <p:nvPr/>
        </p:nvSpPr>
        <p:spPr>
          <a:xfrm>
            <a:off x="526142" y="430613"/>
            <a:ext cx="3611336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solidFill>
                  <a:srgbClr val="E65014"/>
                </a:solidFill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sz="2000" dirty="0"/>
              <a:t>Se proyecta que América del Norte dominará el mercado mundial de dispositivos de </a:t>
            </a:r>
            <a:r>
              <a:rPr lang="es-ES" sz="2000" b="1" dirty="0"/>
              <a:t>asistencia para caminar</a:t>
            </a:r>
            <a:r>
              <a:rPr lang="es-ES" sz="2000" dirty="0"/>
              <a:t>, ya que representará el 37,9 % de los ingresos totales para fines de 2024 .</a:t>
            </a:r>
          </a:p>
        </p:txBody>
      </p:sp>
    </p:spTree>
    <p:extLst>
      <p:ext uri="{BB962C8B-B14F-4D97-AF65-F5344CB8AC3E}">
        <p14:creationId xmlns:p14="http://schemas.microsoft.com/office/powerpoint/2010/main" val="2626697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B9520FB-D04E-8CCA-1D66-A9E87E878667}"/>
              </a:ext>
            </a:extLst>
          </p:cNvPr>
          <p:cNvSpPr txBox="1"/>
          <p:nvPr/>
        </p:nvSpPr>
        <p:spPr>
          <a:xfrm>
            <a:off x="0" y="231628"/>
            <a:ext cx="2450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>
                <a:solidFill>
                  <a:srgbClr val="E65014"/>
                </a:solidFill>
              </a:rPr>
              <a:t>Próximos pasos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AA9363-7EE9-18C0-B4F9-66E9DBC5CFF7}"/>
              </a:ext>
            </a:extLst>
          </p:cNvPr>
          <p:cNvSpPr txBox="1"/>
          <p:nvPr/>
        </p:nvSpPr>
        <p:spPr>
          <a:xfrm>
            <a:off x="123374" y="1023541"/>
            <a:ext cx="44994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sz="2000" dirty="0"/>
              <a:t>Aplicación de instrumento a pacientes</a:t>
            </a:r>
          </a:p>
          <a:p>
            <a:endParaRPr lang="es-ES" sz="2000" dirty="0"/>
          </a:p>
          <a:p>
            <a:r>
              <a:rPr lang="es-ES" sz="2000" dirty="0"/>
              <a:t>Adquisición y análisis de vídeos de marcha </a:t>
            </a:r>
          </a:p>
          <a:p>
            <a:endParaRPr lang="es-ES" sz="2000" dirty="0"/>
          </a:p>
          <a:p>
            <a:r>
              <a:rPr lang="es-ES" sz="2000" dirty="0"/>
              <a:t>Integración de datos cualitativos y cuantitativos en el diseño de dispositivos de asistencia a la movilidad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A46E40-6144-BB17-4BF6-92D7EB124AC3}"/>
              </a:ext>
            </a:extLst>
          </p:cNvPr>
          <p:cNvSpPr txBox="1"/>
          <p:nvPr/>
        </p:nvSpPr>
        <p:spPr>
          <a:xfrm>
            <a:off x="7547429" y="355000"/>
            <a:ext cx="2450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>
                <a:solidFill>
                  <a:srgbClr val="E65014"/>
                </a:solidFill>
              </a:rPr>
              <a:t>Conclusión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FBC6FC-F2C5-E61A-FE30-F75AA7804FAD}"/>
              </a:ext>
            </a:extLst>
          </p:cNvPr>
          <p:cNvSpPr txBox="1"/>
          <p:nvPr/>
        </p:nvSpPr>
        <p:spPr>
          <a:xfrm>
            <a:off x="1776187" y="5352874"/>
            <a:ext cx="7106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solidFill>
                  <a:srgbClr val="E65014"/>
                </a:solidFill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ES" b="1" dirty="0"/>
              <a:t>Contribuir al desarrollo de un enfoque de diseño fundamentado en evidencia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CBCDF4-DB7F-1AB4-3A9E-D11E083C0A87}"/>
              </a:ext>
            </a:extLst>
          </p:cNvPr>
          <p:cNvSpPr txBox="1"/>
          <p:nvPr/>
        </p:nvSpPr>
        <p:spPr>
          <a:xfrm>
            <a:off x="5807528" y="1023541"/>
            <a:ext cx="638447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sz="2000" dirty="0"/>
              <a:t>En un mundo donde la personalización y la precisión en el diseño médico son cada vez más esenciales, la integración de la experiencia del usuario y el estado de salud del paciente en el desarrollo de dispositivos representa un avance crucial. </a:t>
            </a:r>
          </a:p>
          <a:p>
            <a:endParaRPr lang="es-ES" sz="2000" dirty="0"/>
          </a:p>
          <a:p>
            <a:r>
              <a:rPr lang="es-ES" sz="2000" dirty="0"/>
              <a:t>A pesar de los desafíos a corto y mediano plazo, contamos con las herramientas necesarias para construir una arquitectura que transforme datos en soluciones optimizadas. </a:t>
            </a:r>
          </a:p>
          <a:p>
            <a:endParaRPr lang="es-ES" sz="2000" dirty="0"/>
          </a:p>
          <a:p>
            <a:r>
              <a:rPr lang="es-ES" sz="2000" dirty="0"/>
              <a:t>Estamos seguros de poder contribuir activamente a un envejecimiento más saludable.</a:t>
            </a:r>
          </a:p>
        </p:txBody>
      </p:sp>
    </p:spTree>
    <p:extLst>
      <p:ext uri="{BB962C8B-B14F-4D97-AF65-F5344CB8AC3E}">
        <p14:creationId xmlns:p14="http://schemas.microsoft.com/office/powerpoint/2010/main" val="1451059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D60B9F7-7410-E2E2-EDDB-632BFD577530}"/>
              </a:ext>
            </a:extLst>
          </p:cNvPr>
          <p:cNvSpPr txBox="1"/>
          <p:nvPr/>
        </p:nvSpPr>
        <p:spPr>
          <a:xfrm>
            <a:off x="97631" y="1115743"/>
            <a:ext cx="1082992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000"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it-IT" sz="1600" dirty="0"/>
              <a:t>Chiarello, F., Belingheri, P. y Fantoni, G. (2021). </a:t>
            </a:r>
            <a:r>
              <a:rPr lang="en-US" sz="1600" dirty="0"/>
              <a:t>Data science for engineering design: State of the art and future directions. </a:t>
            </a:r>
            <a:r>
              <a:rPr lang="es-ES" sz="1600" dirty="0" err="1"/>
              <a:t>Computers</a:t>
            </a:r>
            <a:r>
              <a:rPr lang="es-ES" sz="1600" dirty="0"/>
              <a:t> in </a:t>
            </a:r>
            <a:r>
              <a:rPr lang="es-ES" sz="1600" dirty="0" err="1"/>
              <a:t>Industry</a:t>
            </a:r>
            <a:r>
              <a:rPr lang="es-ES" sz="1600" dirty="0"/>
              <a:t>, 129, 103447.</a:t>
            </a:r>
          </a:p>
          <a:p>
            <a:endParaRPr lang="es-ES" sz="1600" dirty="0"/>
          </a:p>
          <a:p>
            <a:r>
              <a:rPr lang="es-ES" sz="1600" dirty="0"/>
              <a:t>Cieza, A., </a:t>
            </a:r>
            <a:r>
              <a:rPr lang="es-ES" sz="1600" dirty="0" err="1"/>
              <a:t>Causey</a:t>
            </a:r>
            <a:r>
              <a:rPr lang="es-ES" sz="1600" dirty="0"/>
              <a:t>, K., </a:t>
            </a:r>
            <a:r>
              <a:rPr lang="es-ES" sz="1600" dirty="0" err="1"/>
              <a:t>Kamenov</a:t>
            </a:r>
            <a:r>
              <a:rPr lang="es-ES" sz="1600" dirty="0"/>
              <a:t>, K., Hanson, S. W., </a:t>
            </a:r>
            <a:r>
              <a:rPr lang="es-ES" sz="1600" dirty="0" err="1"/>
              <a:t>Chatterji</a:t>
            </a:r>
            <a:r>
              <a:rPr lang="es-ES" sz="1600" dirty="0"/>
              <a:t>, S. y Vos, T. (2020). </a:t>
            </a:r>
            <a:r>
              <a:rPr lang="en-US" sz="1600" dirty="0"/>
              <a:t>Global estimates of the need for rehabilitation based on the Global Burden of Disease study 2019: a systematic analysis for the Global Burden of Disease Study 2019. </a:t>
            </a:r>
            <a:r>
              <a:rPr lang="es-ES" sz="1600" dirty="0" err="1"/>
              <a:t>The</a:t>
            </a:r>
            <a:r>
              <a:rPr lang="es-ES" sz="1600" dirty="0"/>
              <a:t> Lancet, 396(10267), 2006-2017.</a:t>
            </a:r>
          </a:p>
          <a:p>
            <a:endParaRPr lang="es-ES" sz="1600" dirty="0"/>
          </a:p>
          <a:p>
            <a:r>
              <a:rPr lang="es-ES" sz="1600" dirty="0"/>
              <a:t>Gómez Díaz, M. y Jiménez García, M. (2018). Inteligencia emocional, Resiliencia y Autoestima en personas con discapacidad física y sin discapacidad. </a:t>
            </a:r>
            <a:r>
              <a:rPr lang="en-US" sz="1600" dirty="0" err="1"/>
              <a:t>Enfermería</a:t>
            </a:r>
            <a:r>
              <a:rPr lang="en-US" sz="1600" dirty="0"/>
              <a:t> Global, 17(50), 263-283.</a:t>
            </a:r>
          </a:p>
          <a:p>
            <a:endParaRPr lang="es-ES" sz="1600" dirty="0"/>
          </a:p>
          <a:p>
            <a:r>
              <a:rPr lang="en-US" sz="1600" dirty="0"/>
              <a:t>Grimmer, M., </a:t>
            </a:r>
            <a:r>
              <a:rPr lang="en-US" sz="1600" dirty="0" err="1"/>
              <a:t>Riener</a:t>
            </a:r>
            <a:r>
              <a:rPr lang="en-US" sz="1600" dirty="0"/>
              <a:t>, R., Walsh, C. J. y Seyfarth, A. (2019). Mobility related physical and functional losses due to aging and disease-a motivation for lower limb exoskeletons. Journal of </a:t>
            </a:r>
            <a:r>
              <a:rPr lang="en-US" sz="1600" dirty="0" err="1"/>
              <a:t>Neuroengineering</a:t>
            </a:r>
            <a:r>
              <a:rPr lang="en-US" sz="1600" dirty="0"/>
              <a:t> and Rehabilitation, 16(1), 1-21.</a:t>
            </a:r>
          </a:p>
          <a:p>
            <a:endParaRPr lang="es-ES" sz="1600" dirty="0"/>
          </a:p>
          <a:p>
            <a:r>
              <a:rPr lang="es-ES" sz="1600" dirty="0"/>
              <a:t>Lee, I. M. y Buchner, D. M. (2008). </a:t>
            </a:r>
            <a:r>
              <a:rPr lang="en-US" sz="1600" dirty="0"/>
              <a:t>The importance of walking to public health. </a:t>
            </a:r>
            <a:r>
              <a:rPr lang="es-ES" sz="1600" dirty="0"/>
              <a:t>Medicine &amp; </a:t>
            </a:r>
            <a:r>
              <a:rPr lang="es-ES" sz="1600" dirty="0" err="1"/>
              <a:t>Science</a:t>
            </a:r>
            <a:r>
              <a:rPr lang="es-ES" sz="1600" dirty="0"/>
              <a:t> in </a:t>
            </a:r>
            <a:r>
              <a:rPr lang="es-ES" sz="1600" dirty="0" err="1"/>
              <a:t>Sports</a:t>
            </a:r>
            <a:r>
              <a:rPr lang="es-ES" sz="1600" dirty="0"/>
              <a:t> &amp; </a:t>
            </a:r>
            <a:r>
              <a:rPr lang="es-ES" sz="1600" dirty="0" err="1"/>
              <a:t>Exercise</a:t>
            </a:r>
            <a:r>
              <a:rPr lang="es-ES" sz="1600" dirty="0"/>
              <a:t>, 40(7), S512-S518.</a:t>
            </a:r>
          </a:p>
          <a:p>
            <a:endParaRPr lang="es-ES" sz="1600" dirty="0"/>
          </a:p>
          <a:p>
            <a:r>
              <a:rPr lang="es-ES" sz="1600" dirty="0" err="1"/>
              <a:t>Nnodim</a:t>
            </a:r>
            <a:r>
              <a:rPr lang="es-ES" sz="1600" dirty="0"/>
              <a:t>, J. O., </a:t>
            </a:r>
            <a:r>
              <a:rPr lang="es-ES" sz="1600" dirty="0" err="1"/>
              <a:t>Nwagwu</a:t>
            </a:r>
            <a:r>
              <a:rPr lang="es-ES" sz="1600" dirty="0"/>
              <a:t>, C. V. y </a:t>
            </a:r>
            <a:r>
              <a:rPr lang="es-ES" sz="1600" dirty="0" err="1"/>
              <a:t>Nnodim-Opara</a:t>
            </a:r>
            <a:r>
              <a:rPr lang="es-ES" sz="1600" dirty="0"/>
              <a:t>, I. (2020). </a:t>
            </a:r>
            <a:r>
              <a:rPr lang="en-US" sz="1600" dirty="0"/>
              <a:t>Gait Disorders in Older Adults-A Structured Review and Approach to Clinical Assessment. Journal of Geriatric Medicine and Gerontology, 6(4).</a:t>
            </a:r>
          </a:p>
          <a:p>
            <a:endParaRPr lang="es-ES" sz="1600" dirty="0"/>
          </a:p>
          <a:p>
            <a:r>
              <a:rPr lang="es-ES" sz="1600" dirty="0"/>
              <a:t>San Pío, T. V., </a:t>
            </a:r>
            <a:r>
              <a:rPr lang="es-ES" sz="1600" dirty="0" err="1"/>
              <a:t>Lampré</a:t>
            </a:r>
            <a:r>
              <a:rPr lang="es-ES" sz="1600" dirty="0"/>
              <a:t>, M. P. M., Gimeno, A. B. E., Romero, A. C. S. y </a:t>
            </a:r>
            <a:r>
              <a:rPr lang="es-ES" sz="1600" dirty="0" err="1"/>
              <a:t>Arín</a:t>
            </a:r>
            <a:r>
              <a:rPr lang="es-ES" sz="1600" dirty="0"/>
              <a:t>, E. F. (2007). Alteraciones de la marcha, inestabilidad y caídas. Tratado de geriatría para residentes. Madrid: Sociedad Española de Geriatría y Gerontología.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C5A2E87-BAE3-B4D7-2B20-0E9775B210FB}"/>
              </a:ext>
            </a:extLst>
          </p:cNvPr>
          <p:cNvSpPr txBox="1"/>
          <p:nvPr/>
        </p:nvSpPr>
        <p:spPr>
          <a:xfrm>
            <a:off x="97631" y="479278"/>
            <a:ext cx="2450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>
                <a:solidFill>
                  <a:srgbClr val="E65014"/>
                </a:solidFill>
              </a:rPr>
              <a:t>Referencias</a:t>
            </a:r>
          </a:p>
        </p:txBody>
      </p:sp>
    </p:spTree>
    <p:extLst>
      <p:ext uri="{BB962C8B-B14F-4D97-AF65-F5344CB8AC3E}">
        <p14:creationId xmlns:p14="http://schemas.microsoft.com/office/powerpoint/2010/main" val="3715753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 descr="Imagen que contiene transporte, pequeño, tabla, computadora&#10;&#10;Descripción generada automáticamente">
            <a:extLst>
              <a:ext uri="{FF2B5EF4-FFF2-40B4-BE49-F238E27FC236}">
                <a16:creationId xmlns:a16="http://schemas.microsoft.com/office/drawing/2014/main" id="{A14E0A20-219F-3D75-C48C-8F3B306113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5" y="1505353"/>
            <a:ext cx="3905250" cy="43513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1FCC766-E3F0-4D84-ACC4-AA1F3B953B5E}"/>
              </a:ext>
            </a:extLst>
          </p:cNvPr>
          <p:cNvSpPr txBox="1">
            <a:spLocks/>
          </p:cNvSpPr>
          <p:nvPr/>
        </p:nvSpPr>
        <p:spPr>
          <a:xfrm>
            <a:off x="4638675" y="804396"/>
            <a:ext cx="2114550" cy="424732"/>
          </a:xfrm>
          <a:prstGeom prst="rect">
            <a:avLst/>
          </a:prstGeom>
          <a:solidFill>
            <a:srgbClr val="E65014"/>
          </a:solidFill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¿Preguntas?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9D99233-4EAB-9363-12BD-178913A66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308" y="1390461"/>
            <a:ext cx="2997692" cy="458112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7E8F5F2-F7B4-ACB2-488C-D9C5CCF3CCD1}"/>
              </a:ext>
            </a:extLst>
          </p:cNvPr>
          <p:cNvSpPr txBox="1"/>
          <p:nvPr/>
        </p:nvSpPr>
        <p:spPr>
          <a:xfrm>
            <a:off x="0" y="6454259"/>
            <a:ext cx="6157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Tomadas de: https://www.amazon.com/</a:t>
            </a:r>
          </a:p>
        </p:txBody>
      </p:sp>
    </p:spTree>
    <p:extLst>
      <p:ext uri="{BB962C8B-B14F-4D97-AF65-F5344CB8AC3E}">
        <p14:creationId xmlns:p14="http://schemas.microsoft.com/office/powerpoint/2010/main" val="2360301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7D569-3C47-81B8-FA11-5E8828F0A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89C8EB66-4232-5F92-9DA2-539298109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2684" y="186407"/>
            <a:ext cx="4072720" cy="477383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Proyecto </a:t>
            </a:r>
            <a:r>
              <a:rPr kumimoji="0" lang="es-ES_tradnl" altLang="es-E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CEID2024_15</a:t>
            </a:r>
          </a:p>
          <a:p>
            <a:endParaRPr lang="es-ES_tradnl" altLang="es-ES" sz="2400" dirty="0">
              <a:solidFill>
                <a:srgbClr val="00000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kumimoji="0" lang="es-ES_tradnl" altLang="es-ES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kumimoji="0" lang="es-ES" altLang="es-E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168A580-2719-7A49-8655-9CE44ED59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141" y="892054"/>
            <a:ext cx="93993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Integración de la ciencia de datos y el diseño en ingeniería con aplicación a dispositivos de rehabilitación en adultos mayores</a:t>
            </a:r>
            <a:endParaRPr kumimoji="0" lang="es-ES_tradnl" altLang="es-E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363FE16-2902-FD95-0856-45E9F1FC0E5E}"/>
              </a:ext>
            </a:extLst>
          </p:cNvPr>
          <p:cNvSpPr txBox="1"/>
          <p:nvPr/>
        </p:nvSpPr>
        <p:spPr>
          <a:xfrm>
            <a:off x="2532898" y="4950283"/>
            <a:ext cx="65101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es-ES" sz="2000" dirty="0"/>
              <a:t>Mary Josefina Vergara, Maria Virginia Candal P, Orlando J Pelliccioni M, José Alvarado C, Sebastián Provenzano R, Francklin Rivas E, José Segnini M, </a:t>
            </a:r>
          </a:p>
        </p:txBody>
      </p:sp>
    </p:spTree>
    <p:extLst>
      <p:ext uri="{BB962C8B-B14F-4D97-AF65-F5344CB8AC3E}">
        <p14:creationId xmlns:p14="http://schemas.microsoft.com/office/powerpoint/2010/main" val="837325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ángulo 101">
            <a:extLst>
              <a:ext uri="{FF2B5EF4-FFF2-40B4-BE49-F238E27FC236}">
                <a16:creationId xmlns:a16="http://schemas.microsoft.com/office/drawing/2014/main" id="{D9D7AD48-46AA-2CD7-0A85-E5155F212A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E2E2">
              <a:alpha val="1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A2433A1D-41D4-D5A3-0C6A-2552CFD2A761}"/>
              </a:ext>
            </a:extLst>
          </p:cNvPr>
          <p:cNvSpPr/>
          <p:nvPr/>
        </p:nvSpPr>
        <p:spPr>
          <a:xfrm>
            <a:off x="1799771" y="5974443"/>
            <a:ext cx="116115" cy="703943"/>
          </a:xfrm>
          <a:custGeom>
            <a:avLst/>
            <a:gdLst>
              <a:gd name="connsiteX0" fmla="*/ 0 w 116115"/>
              <a:gd name="connsiteY0" fmla="*/ 703943 h 703943"/>
              <a:gd name="connsiteX1" fmla="*/ 116115 w 116115"/>
              <a:gd name="connsiteY1" fmla="*/ 0 h 70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115" h="703943">
                <a:moveTo>
                  <a:pt x="0" y="703943"/>
                </a:moveTo>
                <a:cubicBezTo>
                  <a:pt x="45357" y="416076"/>
                  <a:pt x="90715" y="128209"/>
                  <a:pt x="116115" y="0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C54F38C8-82F9-387B-DC3D-9E16660D9091}"/>
              </a:ext>
            </a:extLst>
          </p:cNvPr>
          <p:cNvSpPr/>
          <p:nvPr/>
        </p:nvSpPr>
        <p:spPr>
          <a:xfrm>
            <a:off x="2292626" y="4080013"/>
            <a:ext cx="1073426" cy="1113183"/>
          </a:xfrm>
          <a:custGeom>
            <a:avLst/>
            <a:gdLst>
              <a:gd name="connsiteX0" fmla="*/ 0 w 1073426"/>
              <a:gd name="connsiteY0" fmla="*/ 1113183 h 1113183"/>
              <a:gd name="connsiteX1" fmla="*/ 298174 w 1073426"/>
              <a:gd name="connsiteY1" fmla="*/ 722244 h 1113183"/>
              <a:gd name="connsiteX2" fmla="*/ 602974 w 1073426"/>
              <a:gd name="connsiteY2" fmla="*/ 397565 h 1113183"/>
              <a:gd name="connsiteX3" fmla="*/ 1073426 w 1073426"/>
              <a:gd name="connsiteY3" fmla="*/ 0 h 111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426" h="1113183">
                <a:moveTo>
                  <a:pt x="0" y="1113183"/>
                </a:moveTo>
                <a:cubicBezTo>
                  <a:pt x="98839" y="977348"/>
                  <a:pt x="197678" y="841514"/>
                  <a:pt x="298174" y="722244"/>
                </a:cubicBezTo>
                <a:cubicBezTo>
                  <a:pt x="398670" y="602974"/>
                  <a:pt x="473765" y="517939"/>
                  <a:pt x="602974" y="397565"/>
                </a:cubicBezTo>
                <a:cubicBezTo>
                  <a:pt x="732183" y="277191"/>
                  <a:pt x="902804" y="138595"/>
                  <a:pt x="1073426" y="0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D2CB3B98-C2D7-F162-EE92-37A77951876E}"/>
              </a:ext>
            </a:extLst>
          </p:cNvPr>
          <p:cNvSpPr/>
          <p:nvPr/>
        </p:nvSpPr>
        <p:spPr>
          <a:xfrm>
            <a:off x="4108174" y="2960204"/>
            <a:ext cx="1066800" cy="602974"/>
          </a:xfrm>
          <a:custGeom>
            <a:avLst/>
            <a:gdLst>
              <a:gd name="connsiteX0" fmla="*/ 0 w 1066800"/>
              <a:gd name="connsiteY0" fmla="*/ 602974 h 602974"/>
              <a:gd name="connsiteX1" fmla="*/ 649356 w 1066800"/>
              <a:gd name="connsiteY1" fmla="*/ 238539 h 602974"/>
              <a:gd name="connsiteX2" fmla="*/ 1066800 w 1066800"/>
              <a:gd name="connsiteY2" fmla="*/ 0 h 60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6800" h="602974">
                <a:moveTo>
                  <a:pt x="0" y="602974"/>
                </a:moveTo>
                <a:lnTo>
                  <a:pt x="649356" y="238539"/>
                </a:lnTo>
                <a:cubicBezTo>
                  <a:pt x="827156" y="138043"/>
                  <a:pt x="1000539" y="23191"/>
                  <a:pt x="1066800" y="0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AA583D12-09DC-50C4-D673-E0BA45DEE644}"/>
              </a:ext>
            </a:extLst>
          </p:cNvPr>
          <p:cNvSpPr/>
          <p:nvPr/>
        </p:nvSpPr>
        <p:spPr>
          <a:xfrm>
            <a:off x="5991225" y="1814513"/>
            <a:ext cx="1290638" cy="714375"/>
          </a:xfrm>
          <a:custGeom>
            <a:avLst/>
            <a:gdLst>
              <a:gd name="connsiteX0" fmla="*/ 0 w 1290638"/>
              <a:gd name="connsiteY0" fmla="*/ 714375 h 714375"/>
              <a:gd name="connsiteX1" fmla="*/ 581025 w 1290638"/>
              <a:gd name="connsiteY1" fmla="*/ 414337 h 714375"/>
              <a:gd name="connsiteX2" fmla="*/ 1000125 w 1290638"/>
              <a:gd name="connsiteY2" fmla="*/ 171450 h 714375"/>
              <a:gd name="connsiteX3" fmla="*/ 1290638 w 1290638"/>
              <a:gd name="connsiteY3" fmla="*/ 0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0638" h="714375">
                <a:moveTo>
                  <a:pt x="0" y="714375"/>
                </a:moveTo>
                <a:cubicBezTo>
                  <a:pt x="207169" y="608806"/>
                  <a:pt x="414338" y="504824"/>
                  <a:pt x="581025" y="414337"/>
                </a:cubicBezTo>
                <a:cubicBezTo>
                  <a:pt x="747712" y="323850"/>
                  <a:pt x="1000125" y="171450"/>
                  <a:pt x="1000125" y="171450"/>
                </a:cubicBezTo>
                <a:lnTo>
                  <a:pt x="1290638" y="0"/>
                </a:ln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26B4FBAB-21E3-B9D8-3384-2C4475C0377A}"/>
              </a:ext>
            </a:extLst>
          </p:cNvPr>
          <p:cNvSpPr/>
          <p:nvPr/>
        </p:nvSpPr>
        <p:spPr>
          <a:xfrm>
            <a:off x="7996238" y="119063"/>
            <a:ext cx="595136" cy="1166812"/>
          </a:xfrm>
          <a:custGeom>
            <a:avLst/>
            <a:gdLst>
              <a:gd name="connsiteX0" fmla="*/ 0 w 595136"/>
              <a:gd name="connsiteY0" fmla="*/ 1166812 h 1166812"/>
              <a:gd name="connsiteX1" fmla="*/ 233362 w 595136"/>
              <a:gd name="connsiteY1" fmla="*/ 919162 h 1166812"/>
              <a:gd name="connsiteX2" fmla="*/ 457200 w 595136"/>
              <a:gd name="connsiteY2" fmla="*/ 609600 h 1166812"/>
              <a:gd name="connsiteX3" fmla="*/ 528637 w 595136"/>
              <a:gd name="connsiteY3" fmla="*/ 442912 h 1166812"/>
              <a:gd name="connsiteX4" fmla="*/ 590550 w 595136"/>
              <a:gd name="connsiteY4" fmla="*/ 176212 h 1166812"/>
              <a:gd name="connsiteX5" fmla="*/ 590550 w 595136"/>
              <a:gd name="connsiteY5" fmla="*/ 0 h 116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136" h="1166812">
                <a:moveTo>
                  <a:pt x="0" y="1166812"/>
                </a:moveTo>
                <a:cubicBezTo>
                  <a:pt x="78581" y="1089421"/>
                  <a:pt x="157162" y="1012031"/>
                  <a:pt x="233362" y="919162"/>
                </a:cubicBezTo>
                <a:cubicBezTo>
                  <a:pt x="309562" y="826293"/>
                  <a:pt x="407988" y="688975"/>
                  <a:pt x="457200" y="609600"/>
                </a:cubicBezTo>
                <a:cubicBezTo>
                  <a:pt x="506412" y="530225"/>
                  <a:pt x="506412" y="515143"/>
                  <a:pt x="528637" y="442912"/>
                </a:cubicBezTo>
                <a:cubicBezTo>
                  <a:pt x="550862" y="370681"/>
                  <a:pt x="580231" y="250030"/>
                  <a:pt x="590550" y="176212"/>
                </a:cubicBezTo>
                <a:cubicBezTo>
                  <a:pt x="600869" y="102394"/>
                  <a:pt x="590550" y="0"/>
                  <a:pt x="590550" y="0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D458206-6ED0-3B2B-D5FE-66F2B0EA19C8}"/>
              </a:ext>
            </a:extLst>
          </p:cNvPr>
          <p:cNvSpPr/>
          <p:nvPr/>
        </p:nvSpPr>
        <p:spPr>
          <a:xfrm>
            <a:off x="3326608" y="3429000"/>
            <a:ext cx="896142" cy="8890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2D55E41-0AC9-57A9-E7AD-55B03541CC03}"/>
              </a:ext>
            </a:extLst>
          </p:cNvPr>
          <p:cNvSpPr/>
          <p:nvPr/>
        </p:nvSpPr>
        <p:spPr>
          <a:xfrm>
            <a:off x="1631158" y="5129893"/>
            <a:ext cx="896142" cy="8890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14EF0E2-FBEA-557D-3C22-5BD4B94A9DDF}"/>
              </a:ext>
            </a:extLst>
          </p:cNvPr>
          <p:cNvSpPr/>
          <p:nvPr/>
        </p:nvSpPr>
        <p:spPr>
          <a:xfrm>
            <a:off x="5149574" y="2316843"/>
            <a:ext cx="896142" cy="8890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2F71D1B-8782-0E2E-BA1E-136EB15B7359}"/>
              </a:ext>
            </a:extLst>
          </p:cNvPr>
          <p:cNvSpPr/>
          <p:nvPr/>
        </p:nvSpPr>
        <p:spPr>
          <a:xfrm>
            <a:off x="7231064" y="1155701"/>
            <a:ext cx="896142" cy="8890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7767DA1C-8986-AB98-FDCF-FCBE2326D146}"/>
              </a:ext>
            </a:extLst>
          </p:cNvPr>
          <p:cNvGrpSpPr/>
          <p:nvPr/>
        </p:nvGrpSpPr>
        <p:grpSpPr>
          <a:xfrm>
            <a:off x="1772842" y="5275943"/>
            <a:ext cx="612774" cy="596899"/>
            <a:chOff x="8447881" y="2989385"/>
            <a:chExt cx="612774" cy="596899"/>
          </a:xfrm>
        </p:grpSpPr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8D385E0B-EEBA-5BC5-13E2-804FF3619ECB}"/>
                </a:ext>
              </a:extLst>
            </p:cNvPr>
            <p:cNvSpPr/>
            <p:nvPr/>
          </p:nvSpPr>
          <p:spPr>
            <a:xfrm>
              <a:off x="8447881" y="2989385"/>
              <a:ext cx="612774" cy="596899"/>
            </a:xfrm>
            <a:prstGeom prst="ellipse">
              <a:avLst/>
            </a:prstGeom>
            <a:solidFill>
              <a:srgbClr val="CDF39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42" name="Conector recto de flecha 41">
              <a:extLst>
                <a:ext uri="{FF2B5EF4-FFF2-40B4-BE49-F238E27FC236}">
                  <a16:creationId xmlns:a16="http://schemas.microsoft.com/office/drawing/2014/main" id="{1607C3E5-B480-758F-2E97-B6946AFCF23A}"/>
                </a:ext>
              </a:extLst>
            </p:cNvPr>
            <p:cNvCxnSpPr>
              <a:cxnSpLocks/>
            </p:cNvCxnSpPr>
            <p:nvPr/>
          </p:nvCxnSpPr>
          <p:spPr>
            <a:xfrm>
              <a:off x="8754268" y="3282391"/>
              <a:ext cx="213520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de flecha 42">
              <a:extLst>
                <a:ext uri="{FF2B5EF4-FFF2-40B4-BE49-F238E27FC236}">
                  <a16:creationId xmlns:a16="http://schemas.microsoft.com/office/drawing/2014/main" id="{E9F1E13A-F221-F593-9BF8-16E7CD1A82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4268" y="3108319"/>
              <a:ext cx="0" cy="183596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5B166AC2-2D3E-7184-D462-894B6E982028}"/>
              </a:ext>
            </a:extLst>
          </p:cNvPr>
          <p:cNvGrpSpPr/>
          <p:nvPr/>
        </p:nvGrpSpPr>
        <p:grpSpPr>
          <a:xfrm>
            <a:off x="3468292" y="3575050"/>
            <a:ext cx="612774" cy="596899"/>
            <a:chOff x="8447881" y="2989385"/>
            <a:chExt cx="612774" cy="596899"/>
          </a:xfrm>
        </p:grpSpPr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EB453BD5-E82A-CE21-DC53-D2CE400BB3D2}"/>
                </a:ext>
              </a:extLst>
            </p:cNvPr>
            <p:cNvSpPr/>
            <p:nvPr/>
          </p:nvSpPr>
          <p:spPr>
            <a:xfrm>
              <a:off x="8447881" y="2989385"/>
              <a:ext cx="612774" cy="596899"/>
            </a:xfrm>
            <a:prstGeom prst="ellipse">
              <a:avLst/>
            </a:prstGeom>
            <a:solidFill>
              <a:srgbClr val="F8FA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54" name="Conector recto de flecha 53">
              <a:extLst>
                <a:ext uri="{FF2B5EF4-FFF2-40B4-BE49-F238E27FC236}">
                  <a16:creationId xmlns:a16="http://schemas.microsoft.com/office/drawing/2014/main" id="{2A1F9627-0747-4B5A-A58A-DF93EB3AF75A}"/>
                </a:ext>
              </a:extLst>
            </p:cNvPr>
            <p:cNvCxnSpPr>
              <a:cxnSpLocks/>
            </p:cNvCxnSpPr>
            <p:nvPr/>
          </p:nvCxnSpPr>
          <p:spPr>
            <a:xfrm>
              <a:off x="8754268" y="3282391"/>
              <a:ext cx="141685" cy="155574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de flecha 54">
              <a:extLst>
                <a:ext uri="{FF2B5EF4-FFF2-40B4-BE49-F238E27FC236}">
                  <a16:creationId xmlns:a16="http://schemas.microsoft.com/office/drawing/2014/main" id="{0DD2056B-55B3-CD9D-7458-F6C03E5B56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4268" y="3108319"/>
              <a:ext cx="0" cy="183596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8A67753C-347B-00CF-F7C7-451BDE5C10CB}"/>
              </a:ext>
            </a:extLst>
          </p:cNvPr>
          <p:cNvGrpSpPr/>
          <p:nvPr/>
        </p:nvGrpSpPr>
        <p:grpSpPr>
          <a:xfrm>
            <a:off x="5301448" y="2462893"/>
            <a:ext cx="612774" cy="596899"/>
            <a:chOff x="8447881" y="2989385"/>
            <a:chExt cx="612774" cy="596899"/>
          </a:xfrm>
        </p:grpSpPr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D44F628D-6D7F-300D-DC8D-65077F8A4AE8}"/>
                </a:ext>
              </a:extLst>
            </p:cNvPr>
            <p:cNvSpPr/>
            <p:nvPr/>
          </p:nvSpPr>
          <p:spPr>
            <a:xfrm>
              <a:off x="8447881" y="2989385"/>
              <a:ext cx="612774" cy="596899"/>
            </a:xfrm>
            <a:prstGeom prst="ellipse">
              <a:avLst/>
            </a:prstGeom>
            <a:solidFill>
              <a:srgbClr val="7FF0F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58" name="Conector recto de flecha 57">
              <a:extLst>
                <a:ext uri="{FF2B5EF4-FFF2-40B4-BE49-F238E27FC236}">
                  <a16:creationId xmlns:a16="http://schemas.microsoft.com/office/drawing/2014/main" id="{CE8FB345-672D-71AC-C892-BC8845A951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5203" y="3282391"/>
              <a:ext cx="209065" cy="67311"/>
            </a:xfrm>
            <a:prstGeom prst="straightConnector1">
              <a:avLst/>
            </a:prstGeom>
            <a:solidFill>
              <a:srgbClr val="7FF0F9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" name="Conector recto de flecha 58">
              <a:extLst>
                <a:ext uri="{FF2B5EF4-FFF2-40B4-BE49-F238E27FC236}">
                  <a16:creationId xmlns:a16="http://schemas.microsoft.com/office/drawing/2014/main" id="{882AB1F0-7889-D11D-22CC-83E46104FC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4268" y="3108319"/>
              <a:ext cx="0" cy="183596"/>
            </a:xfrm>
            <a:prstGeom prst="straightConnector1">
              <a:avLst/>
            </a:prstGeom>
            <a:solidFill>
              <a:srgbClr val="7FF0F9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1F17D9A2-857D-AD70-19F8-98F25532759D}"/>
              </a:ext>
            </a:extLst>
          </p:cNvPr>
          <p:cNvGrpSpPr/>
          <p:nvPr/>
        </p:nvGrpSpPr>
        <p:grpSpPr>
          <a:xfrm>
            <a:off x="7372748" y="1292225"/>
            <a:ext cx="612774" cy="596899"/>
            <a:chOff x="8447881" y="2989385"/>
            <a:chExt cx="612774" cy="596899"/>
          </a:xfrm>
        </p:grpSpPr>
        <p:sp>
          <p:nvSpPr>
            <p:cNvPr id="61" name="Elipse 60">
              <a:extLst>
                <a:ext uri="{FF2B5EF4-FFF2-40B4-BE49-F238E27FC236}">
                  <a16:creationId xmlns:a16="http://schemas.microsoft.com/office/drawing/2014/main" id="{EB18C4A9-BC5C-D614-8F97-AA3310535387}"/>
                </a:ext>
              </a:extLst>
            </p:cNvPr>
            <p:cNvSpPr/>
            <p:nvPr/>
          </p:nvSpPr>
          <p:spPr>
            <a:xfrm>
              <a:off x="8447881" y="2989385"/>
              <a:ext cx="612774" cy="596899"/>
            </a:xfrm>
            <a:prstGeom prst="ellipse">
              <a:avLst/>
            </a:prstGeom>
            <a:solidFill>
              <a:srgbClr val="F79B9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62" name="Conector recto de flecha 61">
              <a:extLst>
                <a:ext uri="{FF2B5EF4-FFF2-40B4-BE49-F238E27FC236}">
                  <a16:creationId xmlns:a16="http://schemas.microsoft.com/office/drawing/2014/main" id="{B45564E2-24F4-2877-1828-41884A8DD3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64653" y="3068760"/>
              <a:ext cx="89615" cy="213631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de flecha 62">
              <a:extLst>
                <a:ext uri="{FF2B5EF4-FFF2-40B4-BE49-F238E27FC236}">
                  <a16:creationId xmlns:a16="http://schemas.microsoft.com/office/drawing/2014/main" id="{7030A59F-E1D6-66D3-1B9C-7E1920D52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4268" y="3108319"/>
              <a:ext cx="0" cy="183596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D9446500-1780-2E7D-6461-94CE1A637B75}"/>
              </a:ext>
            </a:extLst>
          </p:cNvPr>
          <p:cNvCxnSpPr/>
          <p:nvPr/>
        </p:nvCxnSpPr>
        <p:spPr>
          <a:xfrm>
            <a:off x="1247235" y="6683829"/>
            <a:ext cx="12211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A1B06437-FCF8-0727-5005-CA2D425A6B8F}"/>
              </a:ext>
            </a:extLst>
          </p:cNvPr>
          <p:cNvCxnSpPr/>
          <p:nvPr/>
        </p:nvCxnSpPr>
        <p:spPr>
          <a:xfrm>
            <a:off x="8057629" y="133183"/>
            <a:ext cx="12211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uadroTexto 83">
            <a:extLst>
              <a:ext uri="{FF2B5EF4-FFF2-40B4-BE49-F238E27FC236}">
                <a16:creationId xmlns:a16="http://schemas.microsoft.com/office/drawing/2014/main" id="{06705340-68E5-56D7-3F7F-F3B37EB5CC48}"/>
              </a:ext>
            </a:extLst>
          </p:cNvPr>
          <p:cNvSpPr txBox="1"/>
          <p:nvPr/>
        </p:nvSpPr>
        <p:spPr>
          <a:xfrm>
            <a:off x="2468419" y="5533775"/>
            <a:ext cx="30470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0070C0"/>
                </a:solidFill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b="0" dirty="0">
                <a:solidFill>
                  <a:schemeClr val="tx1"/>
                </a:solidFill>
              </a:rPr>
              <a:t>Contexto y relevancia Objetivos</a:t>
            </a: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8DD97145-6EBF-B602-42FB-E9CA88647BE6}"/>
              </a:ext>
            </a:extLst>
          </p:cNvPr>
          <p:cNvSpPr txBox="1"/>
          <p:nvPr/>
        </p:nvSpPr>
        <p:spPr>
          <a:xfrm>
            <a:off x="4183306" y="3831919"/>
            <a:ext cx="2899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/>
              <a:t>Metodología propuesta </a:t>
            </a: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52FA2651-759B-8183-6445-6F7DC0307F4A}"/>
              </a:ext>
            </a:extLst>
          </p:cNvPr>
          <p:cNvSpPr txBox="1"/>
          <p:nvPr/>
        </p:nvSpPr>
        <p:spPr>
          <a:xfrm>
            <a:off x="8075137" y="1465360"/>
            <a:ext cx="1690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/>
              <a:t>Conclusión  </a:t>
            </a: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5130B8C7-4A25-61D5-F3E6-DA16E578BA65}"/>
              </a:ext>
            </a:extLst>
          </p:cNvPr>
          <p:cNvSpPr txBox="1"/>
          <p:nvPr/>
        </p:nvSpPr>
        <p:spPr>
          <a:xfrm>
            <a:off x="6011544" y="2603353"/>
            <a:ext cx="24502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/>
              <a:t>Avances</a:t>
            </a:r>
          </a:p>
          <a:p>
            <a:r>
              <a:rPr lang="es-ES" dirty="0"/>
              <a:t>Próximos pasos</a:t>
            </a: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D73D101E-59D8-AA8B-11C0-B622ED255DF6}"/>
              </a:ext>
            </a:extLst>
          </p:cNvPr>
          <p:cNvSpPr txBox="1"/>
          <p:nvPr/>
        </p:nvSpPr>
        <p:spPr>
          <a:xfrm>
            <a:off x="749787" y="684069"/>
            <a:ext cx="4159104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70C0"/>
                </a:solidFill>
                <a:latin typeface="Aptos Display" panose="020B0004020202020204" pitchFamily="34" charset="0"/>
                <a:cs typeface="Aharoni" panose="02010803020104030203" pitchFamily="2" charset="-79"/>
              </a:rPr>
              <a:t>Integración de la ciencia de datos y el diseño en ingeniería</a:t>
            </a: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C3514754-8F7A-C395-6A47-3F2E12A44275}"/>
              </a:ext>
            </a:extLst>
          </p:cNvPr>
          <p:cNvSpPr txBox="1"/>
          <p:nvPr/>
        </p:nvSpPr>
        <p:spPr>
          <a:xfrm>
            <a:off x="7079963" y="5392640"/>
            <a:ext cx="439770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0070C0"/>
                </a:solidFill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b="0" dirty="0"/>
              <a:t>Aplicación a dispositivos de rehabilitación en adultos mayores </a:t>
            </a:r>
          </a:p>
        </p:txBody>
      </p:sp>
    </p:spTree>
    <p:extLst>
      <p:ext uri="{BB962C8B-B14F-4D97-AF65-F5344CB8AC3E}">
        <p14:creationId xmlns:p14="http://schemas.microsoft.com/office/powerpoint/2010/main" val="2173394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D0D50F2-3719-769F-593A-F1FED535C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741" y="2871336"/>
            <a:ext cx="6684316" cy="36139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A022A59-0CEE-30E2-8B31-B93887D2AF34}"/>
              </a:ext>
            </a:extLst>
          </p:cNvPr>
          <p:cNvSpPr txBox="1"/>
          <p:nvPr/>
        </p:nvSpPr>
        <p:spPr>
          <a:xfrm>
            <a:off x="4180170" y="688106"/>
            <a:ext cx="40030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070C0"/>
                </a:solidFill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sz="2000" b="1" dirty="0"/>
              <a:t>Mantener una marcha </a:t>
            </a:r>
            <a:r>
              <a:rPr lang="es-ES" sz="2000" dirty="0"/>
              <a:t>lo más normal posible al envejecer es un parámetro clave del </a:t>
            </a:r>
            <a:r>
              <a:rPr lang="es-ES" sz="2000" b="1" dirty="0"/>
              <a:t>envejecimiento saludable</a:t>
            </a:r>
            <a:r>
              <a:rPr lang="es-ES" sz="2000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F81658B-4A45-37F6-B048-17A228A61D0C}"/>
              </a:ext>
            </a:extLst>
          </p:cNvPr>
          <p:cNvSpPr txBox="1"/>
          <p:nvPr/>
        </p:nvSpPr>
        <p:spPr>
          <a:xfrm>
            <a:off x="2228370" y="6581001"/>
            <a:ext cx="6153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</a:rPr>
              <a:t>Tomado de: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hlinkClick r:id="rId5"/>
              </a:rPr>
              <a:t>https://datosmacro.expansion.com/demografia/esperanza-vida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EC0E44-634B-432F-D53A-0F1446978D63}"/>
              </a:ext>
            </a:extLst>
          </p:cNvPr>
          <p:cNvSpPr txBox="1"/>
          <p:nvPr/>
        </p:nvSpPr>
        <p:spPr>
          <a:xfrm>
            <a:off x="1052358" y="4754784"/>
            <a:ext cx="1449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000">
                <a:solidFill>
                  <a:srgbClr val="0070C0"/>
                </a:solidFill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/>
              <a:t>Esperanza de Vida</a:t>
            </a: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C09BE3FE-5009-CB48-AA9B-9B9D6497F707}"/>
              </a:ext>
            </a:extLst>
          </p:cNvPr>
          <p:cNvSpPr/>
          <p:nvPr/>
        </p:nvSpPr>
        <p:spPr>
          <a:xfrm rot="10800000">
            <a:off x="543339" y="4754781"/>
            <a:ext cx="529405" cy="59537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VID-20230924-QP01">
            <a:hlinkClick r:id="" action="ppaction://media"/>
            <a:extLst>
              <a:ext uri="{FF2B5EF4-FFF2-40B4-BE49-F238E27FC236}">
                <a16:creationId xmlns:a16="http://schemas.microsoft.com/office/drawing/2014/main" id="{AA47C632-CAFB-FBE8-5C0A-85A10727E4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2400" b="35504"/>
          <a:stretch/>
        </p:blipFill>
        <p:spPr>
          <a:xfrm>
            <a:off x="962949" y="340037"/>
            <a:ext cx="3158218" cy="2393079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54000EB7-6540-4458-86CB-70FCE21E9B7A}"/>
              </a:ext>
            </a:extLst>
          </p:cNvPr>
          <p:cNvGrpSpPr>
            <a:grpSpLocks noChangeAspect="1"/>
          </p:cNvGrpSpPr>
          <p:nvPr/>
        </p:nvGrpSpPr>
        <p:grpSpPr>
          <a:xfrm>
            <a:off x="8303443" y="2733116"/>
            <a:ext cx="3152921" cy="2463219"/>
            <a:chOff x="3412379" y="296300"/>
            <a:chExt cx="2314315" cy="1808058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E60EA17A-AF3C-4B49-95BC-0B91CF913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t="21482" r="44133" b="56852"/>
            <a:stretch/>
          </p:blipFill>
          <p:spPr>
            <a:xfrm>
              <a:off x="3412379" y="296300"/>
              <a:ext cx="2314315" cy="1808058"/>
            </a:xfrm>
            <a:prstGeom prst="rect">
              <a:avLst/>
            </a:prstGeom>
          </p:spPr>
        </p:pic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D770793-3E96-4CD6-9018-2715383D3D7E}"/>
                </a:ext>
              </a:extLst>
            </p:cNvPr>
            <p:cNvSpPr/>
            <p:nvPr/>
          </p:nvSpPr>
          <p:spPr>
            <a:xfrm>
              <a:off x="3816373" y="999053"/>
              <a:ext cx="203177" cy="20127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80F69401-F1CD-44A7-8759-AE921828EEC3}"/>
                </a:ext>
              </a:extLst>
            </p:cNvPr>
            <p:cNvSpPr/>
            <p:nvPr/>
          </p:nvSpPr>
          <p:spPr>
            <a:xfrm>
              <a:off x="4159273" y="930165"/>
              <a:ext cx="203177" cy="20127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75A3BECF-DD03-435E-8CDA-1B4C5E38DFB0}"/>
                </a:ext>
              </a:extLst>
            </p:cNvPr>
            <p:cNvSpPr/>
            <p:nvPr/>
          </p:nvSpPr>
          <p:spPr>
            <a:xfrm>
              <a:off x="4853840" y="898415"/>
              <a:ext cx="203177" cy="20127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82FA14F2-C829-43BA-82B4-6D0A02C1C0B7}"/>
                </a:ext>
              </a:extLst>
            </p:cNvPr>
            <p:cNvSpPr/>
            <p:nvPr/>
          </p:nvSpPr>
          <p:spPr>
            <a:xfrm>
              <a:off x="4600083" y="898415"/>
              <a:ext cx="203177" cy="20127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0C997F91-6605-E4F6-9110-3AD85F9CBF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321" r="17687"/>
          <a:stretch/>
        </p:blipFill>
        <p:spPr>
          <a:xfrm>
            <a:off x="8242220" y="829621"/>
            <a:ext cx="3275366" cy="104041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9086933-D0BC-CEE8-A9A8-54F52345CEC4}"/>
              </a:ext>
            </a:extLst>
          </p:cNvPr>
          <p:cNvSpPr txBox="1"/>
          <p:nvPr/>
        </p:nvSpPr>
        <p:spPr>
          <a:xfrm>
            <a:off x="10728423" y="6396335"/>
            <a:ext cx="14558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0070C0"/>
                </a:solidFill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b="0" dirty="0">
                <a:solidFill>
                  <a:srgbClr val="E65014"/>
                </a:solidFill>
              </a:rPr>
              <a:t>Contexto</a:t>
            </a:r>
          </a:p>
        </p:txBody>
      </p:sp>
    </p:spTree>
    <p:extLst>
      <p:ext uri="{BB962C8B-B14F-4D97-AF65-F5344CB8AC3E}">
        <p14:creationId xmlns:p14="http://schemas.microsoft.com/office/powerpoint/2010/main" val="68741087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01F7673-0D83-51F3-85A0-ECC4B24A7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0"/>
            <a:ext cx="6858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0C1F5EF-C50F-D4FB-3631-6DBFF7704D74}"/>
              </a:ext>
            </a:extLst>
          </p:cNvPr>
          <p:cNvSpPr txBox="1"/>
          <p:nvPr/>
        </p:nvSpPr>
        <p:spPr>
          <a:xfrm>
            <a:off x="3362325" y="1101660"/>
            <a:ext cx="157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FF0000"/>
                </a:solidFill>
              </a:rPr>
              <a:t>Supermercado.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79DD70-D74D-2C27-C015-3C9F4A260E92}"/>
              </a:ext>
            </a:extLst>
          </p:cNvPr>
          <p:cNvSpPr txBox="1"/>
          <p:nvPr/>
        </p:nvSpPr>
        <p:spPr>
          <a:xfrm>
            <a:off x="5654951" y="3801936"/>
            <a:ext cx="157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FF0000"/>
                </a:solidFill>
              </a:rPr>
              <a:t>Supermercado.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9972E7E-D4E1-22E9-462E-DD9724BD203E}"/>
              </a:ext>
            </a:extLst>
          </p:cNvPr>
          <p:cNvSpPr txBox="1"/>
          <p:nvPr/>
        </p:nvSpPr>
        <p:spPr>
          <a:xfrm>
            <a:off x="7231960" y="3152001"/>
            <a:ext cx="157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FF0000"/>
                </a:solidFill>
              </a:rPr>
              <a:t>Centro de salud.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CCEF902-3415-EDCF-C3A3-7F6CD6169431}"/>
              </a:ext>
            </a:extLst>
          </p:cNvPr>
          <p:cNvSpPr txBox="1"/>
          <p:nvPr/>
        </p:nvSpPr>
        <p:spPr>
          <a:xfrm>
            <a:off x="4279250" y="5225242"/>
            <a:ext cx="157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FF0000"/>
                </a:solidFill>
              </a:rPr>
              <a:t>Iglesia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414F28D-6BA0-FECD-1574-18EE31C7505B}"/>
              </a:ext>
            </a:extLst>
          </p:cNvPr>
          <p:cNvSpPr txBox="1"/>
          <p:nvPr/>
        </p:nvSpPr>
        <p:spPr>
          <a:xfrm>
            <a:off x="5717297" y="2875002"/>
            <a:ext cx="1577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FF0000"/>
                </a:solidFill>
              </a:rPr>
              <a:t>Supermercado.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8FF3AB3-5E84-7514-157E-8C4DCF6DD80B}"/>
              </a:ext>
            </a:extLst>
          </p:cNvPr>
          <p:cNvSpPr/>
          <p:nvPr/>
        </p:nvSpPr>
        <p:spPr>
          <a:xfrm>
            <a:off x="4690382" y="5704114"/>
            <a:ext cx="3062514" cy="580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B5DAA4-8E6D-A7EA-8982-2BF7609A55EF}"/>
              </a:ext>
            </a:extLst>
          </p:cNvPr>
          <p:cNvSpPr txBox="1"/>
          <p:nvPr/>
        </p:nvSpPr>
        <p:spPr>
          <a:xfrm>
            <a:off x="4690382" y="5577366"/>
            <a:ext cx="376146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sz="1800" b="1" dirty="0"/>
              <a:t>Libertad de caminar para un adulto mayor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8551B3-5E6E-FBBF-E8CF-56CC5349F26A}"/>
              </a:ext>
            </a:extLst>
          </p:cNvPr>
          <p:cNvSpPr txBox="1"/>
          <p:nvPr/>
        </p:nvSpPr>
        <p:spPr>
          <a:xfrm>
            <a:off x="10728423" y="6396335"/>
            <a:ext cx="14558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0070C0"/>
                </a:solidFill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b="0" dirty="0">
                <a:solidFill>
                  <a:srgbClr val="E65014"/>
                </a:solidFill>
              </a:rPr>
              <a:t>Contexto</a:t>
            </a:r>
          </a:p>
        </p:txBody>
      </p:sp>
    </p:spTree>
    <p:extLst>
      <p:ext uri="{BB962C8B-B14F-4D97-AF65-F5344CB8AC3E}">
        <p14:creationId xmlns:p14="http://schemas.microsoft.com/office/powerpoint/2010/main" val="641996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6CE2C8C-545F-785C-07B1-EAC1731151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9826032"/>
              </p:ext>
            </p:extLst>
          </p:nvPr>
        </p:nvGraphicFramePr>
        <p:xfrm>
          <a:off x="3104736" y="153715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FDCC836F-5783-5A1E-DD1E-85F9BAA56156}"/>
              </a:ext>
            </a:extLst>
          </p:cNvPr>
          <p:cNvSpPr txBox="1"/>
          <p:nvPr/>
        </p:nvSpPr>
        <p:spPr>
          <a:xfrm>
            <a:off x="4366691" y="1795922"/>
            <a:ext cx="23191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400" dirty="0">
                <a:latin typeface="Aptos Display" panose="020B0004020202020204" pitchFamily="34" charset="0"/>
                <a:cs typeface="Aharoni" panose="02010803020104030203" pitchFamily="2" charset="-79"/>
              </a:rPr>
              <a:t>Envejecimiento saludable</a:t>
            </a:r>
            <a:endParaRPr lang="es-ES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9A59D2-12AD-065A-299D-3636BC8F91F2}"/>
              </a:ext>
            </a:extLst>
          </p:cNvPr>
          <p:cNvSpPr txBox="1"/>
          <p:nvPr/>
        </p:nvSpPr>
        <p:spPr>
          <a:xfrm>
            <a:off x="8286336" y="1782386"/>
            <a:ext cx="3568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400" dirty="0">
                <a:latin typeface="Aptos Display" panose="020B0004020202020204" pitchFamily="34" charset="0"/>
                <a:cs typeface="Aharoni" panose="02010803020104030203" pitchFamily="2" charset="-79"/>
              </a:rPr>
              <a:t>Metodología de Diseño en Ingeniería guiado por datos</a:t>
            </a:r>
            <a:endParaRPr lang="es-ES" sz="2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FA3938A-61F1-AEE9-DFA6-765A2AA562F4}"/>
              </a:ext>
            </a:extLst>
          </p:cNvPr>
          <p:cNvSpPr txBox="1"/>
          <p:nvPr/>
        </p:nvSpPr>
        <p:spPr>
          <a:xfrm>
            <a:off x="0" y="21771"/>
            <a:ext cx="3530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solidFill>
                  <a:srgbClr val="E65014"/>
                </a:solidFill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/>
              <a:t>Objetivo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37434E7-10C4-57E0-C1C4-6779BCF25444}"/>
              </a:ext>
            </a:extLst>
          </p:cNvPr>
          <p:cNvSpPr txBox="1"/>
          <p:nvPr/>
        </p:nvSpPr>
        <p:spPr>
          <a:xfrm>
            <a:off x="730526" y="370959"/>
            <a:ext cx="107309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ctr">
              <a:defRPr sz="240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pPr lvl="1"/>
            <a:r>
              <a:rPr lang="es-ES" sz="2400" dirty="0">
                <a:latin typeface="Aptos Display" panose="020B0004020202020204" pitchFamily="34" charset="0"/>
              </a:rPr>
              <a:t>Desarrollar una metodología de diseño que integre la ciencia de datos y la ingeniería para crear dispositivos de rehabilitación basados en las necesidades reales de los usuarios.</a:t>
            </a:r>
          </a:p>
        </p:txBody>
      </p:sp>
    </p:spTree>
    <p:extLst>
      <p:ext uri="{BB962C8B-B14F-4D97-AF65-F5344CB8AC3E}">
        <p14:creationId xmlns:p14="http://schemas.microsoft.com/office/powerpoint/2010/main" val="2698884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49D8A01-3F67-42CC-B06C-5479DE1D6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924"/>
            <a:ext cx="9774933" cy="593772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CE500E2-D6A0-B0F1-29D8-AE29FB233A38}"/>
              </a:ext>
            </a:extLst>
          </p:cNvPr>
          <p:cNvSpPr txBox="1"/>
          <p:nvPr/>
        </p:nvSpPr>
        <p:spPr>
          <a:xfrm>
            <a:off x="0" y="21771"/>
            <a:ext cx="3530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solidFill>
                  <a:srgbClr val="E65014"/>
                </a:solidFill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/>
              <a:t>Previo</a:t>
            </a:r>
          </a:p>
        </p:txBody>
      </p:sp>
    </p:spTree>
    <p:extLst>
      <p:ext uri="{BB962C8B-B14F-4D97-AF65-F5344CB8AC3E}">
        <p14:creationId xmlns:p14="http://schemas.microsoft.com/office/powerpoint/2010/main" val="2274365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6063F4-2F56-0A41-B0E0-B662AE6F6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33" y="381000"/>
            <a:ext cx="7638013" cy="6096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85CF0CE-D7B0-D93B-4946-09A3E9FE5729}"/>
              </a:ext>
            </a:extLst>
          </p:cNvPr>
          <p:cNvSpPr txBox="1"/>
          <p:nvPr/>
        </p:nvSpPr>
        <p:spPr>
          <a:xfrm>
            <a:off x="0" y="21772"/>
            <a:ext cx="35307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solidFill>
                  <a:srgbClr val="E65014"/>
                </a:solidFill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/>
              <a:t>Metodología propuesta </a:t>
            </a:r>
          </a:p>
        </p:txBody>
      </p:sp>
    </p:spTree>
    <p:extLst>
      <p:ext uri="{BB962C8B-B14F-4D97-AF65-F5344CB8AC3E}">
        <p14:creationId xmlns:p14="http://schemas.microsoft.com/office/powerpoint/2010/main" val="571969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7CDA0-1816-344F-B300-DCE1E513D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Diagrama, Teams&#10;&#10;Descripción generada automáticamente">
            <a:extLst>
              <a:ext uri="{FF2B5EF4-FFF2-40B4-BE49-F238E27FC236}">
                <a16:creationId xmlns:a16="http://schemas.microsoft.com/office/drawing/2014/main" id="{3566293D-F51B-E386-D308-3FB52626D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21" y="-195943"/>
            <a:ext cx="11350839" cy="79641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EFEB53B-F095-CEF6-7A05-C2B57C31B1D9}"/>
              </a:ext>
            </a:extLst>
          </p:cNvPr>
          <p:cNvSpPr txBox="1"/>
          <p:nvPr/>
        </p:nvSpPr>
        <p:spPr>
          <a:xfrm>
            <a:off x="0" y="123575"/>
            <a:ext cx="1800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solidFill>
                  <a:srgbClr val="E65014"/>
                </a:solidFill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/>
              <a:t>Avances</a:t>
            </a:r>
          </a:p>
        </p:txBody>
      </p:sp>
    </p:spTree>
    <p:extLst>
      <p:ext uri="{BB962C8B-B14F-4D97-AF65-F5344CB8AC3E}">
        <p14:creationId xmlns:p14="http://schemas.microsoft.com/office/powerpoint/2010/main" val="3224022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F37F2-9C2F-9070-6F08-759543038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B96945-7612-C04A-86BE-924177B6D68A}"/>
              </a:ext>
            </a:extLst>
          </p:cNvPr>
          <p:cNvSpPr txBox="1"/>
          <p:nvPr/>
        </p:nvSpPr>
        <p:spPr>
          <a:xfrm>
            <a:off x="97631" y="659011"/>
            <a:ext cx="1209436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/>
              <a:t>Presentación Proyecto </a:t>
            </a:r>
            <a:r>
              <a:rPr lang="es-ES" dirty="0">
                <a:sym typeface="Wingdings" panose="05000000000000000000" pitchFamily="2" charset="2"/>
              </a:rPr>
              <a:t></a:t>
            </a:r>
            <a:r>
              <a:rPr lang="es-ES" dirty="0"/>
              <a:t> Consentimiento Informado </a:t>
            </a:r>
            <a:r>
              <a:rPr lang="es-ES" dirty="0">
                <a:sym typeface="Wingdings" panose="05000000000000000000" pitchFamily="2" charset="2"/>
              </a:rPr>
              <a:t> Médicos</a:t>
            </a:r>
            <a:endParaRPr lang="es-ES" dirty="0"/>
          </a:p>
          <a:p>
            <a:endParaRPr lang="es-ES" dirty="0"/>
          </a:p>
          <a:p>
            <a:r>
              <a:rPr lang="es-ES" dirty="0"/>
              <a:t>1. Pacientes:</a:t>
            </a:r>
          </a:p>
          <a:p>
            <a:pPr lvl="1"/>
            <a:r>
              <a:rPr lang="es-ES" dirty="0"/>
              <a:t>RESUMEN- HOSPITAL UNIVERSITARIO ERASMO MEOZ</a:t>
            </a:r>
          </a:p>
          <a:p>
            <a:pPr lvl="1"/>
            <a:r>
              <a:rPr lang="es-ES" dirty="0"/>
              <a:t>Protocolo para el análisis clínico de la marcha para pacientes con patologías cardiovasculares</a:t>
            </a:r>
          </a:p>
          <a:p>
            <a:endParaRPr lang="es-ES" dirty="0"/>
          </a:p>
          <a:p>
            <a:r>
              <a:rPr lang="es-ES" dirty="0"/>
              <a:t>2.  Entrevistas </a:t>
            </a:r>
            <a:r>
              <a:rPr lang="es-ES" dirty="0">
                <a:sym typeface="Wingdings" panose="05000000000000000000" pitchFamily="2" charset="2"/>
              </a:rPr>
              <a:t> Médicos 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29AA7B-ACAB-4D2E-500F-F9BB3C5AC953}"/>
              </a:ext>
            </a:extLst>
          </p:cNvPr>
          <p:cNvSpPr txBox="1"/>
          <p:nvPr/>
        </p:nvSpPr>
        <p:spPr>
          <a:xfrm>
            <a:off x="0" y="123575"/>
            <a:ext cx="1800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0">
                <a:solidFill>
                  <a:srgbClr val="E65014"/>
                </a:solidFill>
                <a:latin typeface="Aptos Display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dirty="0"/>
              <a:t>Avances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2C614CC5-36B7-EE72-9457-F5FD4A2B1AED}"/>
              </a:ext>
            </a:extLst>
          </p:cNvPr>
          <p:cNvGrpSpPr/>
          <p:nvPr/>
        </p:nvGrpSpPr>
        <p:grpSpPr>
          <a:xfrm>
            <a:off x="3683907" y="2823029"/>
            <a:ext cx="5930901" cy="3793815"/>
            <a:chOff x="4946650" y="2895600"/>
            <a:chExt cx="5930901" cy="3793815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1234919-9E0E-6984-944E-A1FE2AAC5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75" t="2589" r="2182" b="4152"/>
            <a:stretch/>
          </p:blipFill>
          <p:spPr>
            <a:xfrm>
              <a:off x="4946650" y="2895600"/>
              <a:ext cx="2965450" cy="176530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36B8D378-0E31-5B8B-71AC-E6EF186D3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589" r="10729" b="4152"/>
            <a:stretch/>
          </p:blipFill>
          <p:spPr>
            <a:xfrm>
              <a:off x="7912100" y="2895600"/>
              <a:ext cx="2965451" cy="176530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AC6658DC-8F18-E204-CB4A-91226E10B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349"/>
            <a:stretch/>
          </p:blipFill>
          <p:spPr>
            <a:xfrm>
              <a:off x="4946650" y="4634396"/>
              <a:ext cx="2965451" cy="2053995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B3B4C2A2-FDD3-3378-F546-72BDB8B6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298" r="7272"/>
            <a:stretch/>
          </p:blipFill>
          <p:spPr>
            <a:xfrm>
              <a:off x="7912099" y="4660900"/>
              <a:ext cx="2965452" cy="2028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1945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áficos">
  <a:themeElements>
    <a:clrScheme name="Viu gráficos">
      <a:dk1>
        <a:srgbClr val="000000"/>
      </a:dk1>
      <a:lt1>
        <a:srgbClr val="FFFFFF"/>
      </a:lt1>
      <a:dk2>
        <a:srgbClr val="CDCFCE"/>
      </a:dk2>
      <a:lt2>
        <a:srgbClr val="E54E13"/>
      </a:lt2>
      <a:accent1>
        <a:srgbClr val="E45115"/>
      </a:accent1>
      <a:accent2>
        <a:srgbClr val="EC7240"/>
      </a:accent2>
      <a:accent3>
        <a:srgbClr val="F2A788"/>
      </a:accent3>
      <a:accent4>
        <a:srgbClr val="F19672"/>
      </a:accent4>
      <a:accent5>
        <a:srgbClr val="F5B8A0"/>
      </a:accent5>
      <a:accent6>
        <a:srgbClr val="FEEDE5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A_PlantillaPpt_VIU_V3 TIPOS CORPORATIVAS" id="{0945344E-95D9-F64E-A5CC-664A37B35252}" vid="{2044519A-EC62-8F43-A324-B8425A2A0DD8}"/>
    </a:ext>
  </a:extLst>
</a:theme>
</file>

<file path=ppt/theme/theme3.xml><?xml version="1.0" encoding="utf-8"?>
<a:theme xmlns:a="http://schemas.openxmlformats.org/drawingml/2006/main" name="Contenido Slide">
  <a:themeElements>
    <a:clrScheme name="Viu">
      <a:dk1>
        <a:srgbClr val="000000"/>
      </a:dk1>
      <a:lt1>
        <a:srgbClr val="FFFFFF"/>
      </a:lt1>
      <a:dk2>
        <a:srgbClr val="CDCFCE"/>
      </a:dk2>
      <a:lt2>
        <a:srgbClr val="E54E13"/>
      </a:lt2>
      <a:accent1>
        <a:srgbClr val="FDECE8"/>
      </a:accent1>
      <a:accent2>
        <a:srgbClr val="F5B8A1"/>
      </a:accent2>
      <a:accent3>
        <a:srgbClr val="F19672"/>
      </a:accent3>
      <a:accent4>
        <a:srgbClr val="F3A788"/>
      </a:accent4>
      <a:accent5>
        <a:srgbClr val="EB7243"/>
      </a:accent5>
      <a:accent6>
        <a:srgbClr val="E64F12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A_PlantillaPpt_VIU_V3 TIPOS CORPORATIVAS" id="{0945344E-95D9-F64E-A5CC-664A37B35252}" vid="{BB69BB77-6BDA-9E44-B237-9ABF44CF2275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14813</TotalTime>
  <Words>869</Words>
  <Application>Microsoft Office PowerPoint</Application>
  <PresentationFormat>Panorámica</PresentationFormat>
  <Paragraphs>100</Paragraphs>
  <Slides>16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16</vt:i4>
      </vt:variant>
    </vt:vector>
  </HeadingPairs>
  <TitlesOfParts>
    <vt:vector size="27" baseType="lpstr">
      <vt:lpstr>Aptos Display</vt:lpstr>
      <vt:lpstr>Arial</vt:lpstr>
      <vt:lpstr>Calibri</vt:lpstr>
      <vt:lpstr>Calibri Light</vt:lpstr>
      <vt:lpstr>Periodico Display</vt:lpstr>
      <vt:lpstr>Periodico Display UltraLight</vt:lpstr>
      <vt:lpstr>Visuelt Pro</vt:lpstr>
      <vt:lpstr>Wingdings</vt:lpstr>
      <vt:lpstr>Tema de Office</vt:lpstr>
      <vt:lpstr>Gráficos</vt:lpstr>
      <vt:lpstr>Contenido 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Mary Josefina Vergara</dc:creator>
  <cp:lastModifiedBy>MARY JOSE VERGARA</cp:lastModifiedBy>
  <cp:revision>718</cp:revision>
  <dcterms:created xsi:type="dcterms:W3CDTF">2023-07-19T07:46:19Z</dcterms:created>
  <dcterms:modified xsi:type="dcterms:W3CDTF">2025-02-03T13:18:28Z</dcterms:modified>
</cp:coreProperties>
</file>